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8" r:id="rId2"/>
  </p:sldMasterIdLst>
  <p:notesMasterIdLst>
    <p:notesMasterId r:id="rId16"/>
  </p:notesMasterIdLst>
  <p:sldIdLst>
    <p:sldId id="256" r:id="rId3"/>
    <p:sldId id="257" r:id="rId4"/>
    <p:sldId id="260" r:id="rId5"/>
    <p:sldId id="258" r:id="rId6"/>
    <p:sldId id="259"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6" autoAdjust="0"/>
    <p:restoredTop sz="94684" autoAdjust="0"/>
  </p:normalViewPr>
  <p:slideViewPr>
    <p:cSldViewPr>
      <p:cViewPr varScale="1">
        <p:scale>
          <a:sx n="130" d="100"/>
          <a:sy n="130" d="100"/>
        </p:scale>
        <p:origin x="816" y="132"/>
      </p:cViewPr>
      <p:guideLst>
        <p:guide orient="horz" pos="2160"/>
        <p:guide pos="2880"/>
      </p:guideLst>
    </p:cSldViewPr>
  </p:slideViewPr>
  <p:notesTextViewPr>
    <p:cViewPr>
      <p:scale>
        <a:sx n="100" d="100"/>
        <a:sy n="100" d="100"/>
      </p:scale>
      <p:origin x="0" y="0"/>
    </p:cViewPr>
  </p:notesTextViewPr>
  <p:notesViewPr>
    <p:cSldViewPr>
      <p:cViewPr varScale="1">
        <p:scale>
          <a:sx n="99" d="100"/>
          <a:sy n="99" d="100"/>
        </p:scale>
        <p:origin x="342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kumimoji="1" lang="ja-JP" sz="1200"/>
            </a:lvl1pPr>
          </a:lstStyle>
          <a:p>
            <a:endParaRPr kumimoji="1" lang="ja-JP" dirty="0"/>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kumimoji="1" lang="ja-JP" sz="1200"/>
            </a:lvl1pPr>
          </a:lstStyle>
          <a:p>
            <a:fld id="{3842907C-D0AA-4C58-9F94-58B40AD65B29}" type="datetimeFigureOut">
              <a:rPr lang="ja-JP" altLang="en-US"/>
              <a:pPr/>
              <a:t>2015/3/31</a:t>
            </a:fld>
            <a:endParaRPr kumimoji="1" lang="ja-JP"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kumimoji="1" lang="ja-JP"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kumimoji="1" lang="ja-JP"/>
              <a:t>マスタ テキストの書式設定</a:t>
            </a:r>
          </a:p>
          <a:p>
            <a:pPr lvl="1"/>
            <a:r>
              <a:rPr kumimoji="1" lang="ja-JP"/>
              <a:t>第 2 レベル</a:t>
            </a:r>
          </a:p>
          <a:p>
            <a:pPr lvl="2"/>
            <a:r>
              <a:rPr kumimoji="1" lang="ja-JP"/>
              <a:t>第 3 レベル</a:t>
            </a:r>
          </a:p>
          <a:p>
            <a:pPr lvl="3"/>
            <a:r>
              <a:rPr kumimoji="1" lang="ja-JP"/>
              <a:t>第 4 レベル</a:t>
            </a:r>
          </a:p>
          <a:p>
            <a:pPr lvl="4"/>
            <a:r>
              <a:rPr kumimoji="1" lang="ja-JP"/>
              <a:t>第 5 レベル</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kumimoji="1" lang="ja-JP" sz="1200"/>
            </a:lvl1pPr>
          </a:lstStyle>
          <a:p>
            <a:endParaRPr kumimoji="1" lang="ja-JP"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kumimoji="1" lang="ja-JP" sz="1200"/>
            </a:lvl1pPr>
          </a:lstStyle>
          <a:p>
            <a:fld id="{1D76769E-C829-4283-B80E-CB90D995C291}" type="slidenum">
              <a:rPr/>
              <a:pPr/>
              <a:t>‹#›</a:t>
            </a:fld>
            <a:endParaRPr kumimoji="1" lang="ja-JP" dirty="0"/>
          </a:p>
        </p:txBody>
      </p:sp>
    </p:spTree>
    <p:extLst>
      <p:ext uri="{BB962C8B-B14F-4D97-AF65-F5344CB8AC3E}">
        <p14:creationId xmlns:p14="http://schemas.microsoft.com/office/powerpoint/2010/main" val="1742090857"/>
      </p:ext>
    </p:extLst>
  </p:cSld>
  <p:clrMap bg1="lt1" tx1="dk1" bg2="lt2" tx2="dk2" accent1="accent1" accent2="accent2" accent3="accent3" accent4="accent4" accent5="accent5" accent6="accent6" hlink="hlink" folHlink="folHlink"/>
  <p:notesStyle>
    <a:lvl1pPr marL="0" algn="l" rtl="0" latinLnBrk="0">
      <a:defRPr kumimoji="1" lang="ja-JP" sz="1200" kern="1200">
        <a:solidFill>
          <a:schemeClr val="tx1"/>
        </a:solidFill>
        <a:latin typeface="+mn-lt"/>
        <a:ea typeface="+mn-ea"/>
        <a:cs typeface="+mn-cs"/>
      </a:defRPr>
    </a:lvl1pPr>
    <a:lvl2pPr marL="457200" algn="l" rtl="0">
      <a:defRPr kumimoji="1" lang="ja-JP" sz="1200" kern="1200">
        <a:solidFill>
          <a:schemeClr val="tx1"/>
        </a:solidFill>
        <a:latin typeface="+mn-lt"/>
        <a:ea typeface="+mn-ea"/>
        <a:cs typeface="+mn-cs"/>
      </a:defRPr>
    </a:lvl2pPr>
    <a:lvl3pPr marL="914400" algn="l" rtl="0">
      <a:defRPr kumimoji="1" lang="ja-JP" sz="1200" kern="1200">
        <a:solidFill>
          <a:schemeClr val="tx1"/>
        </a:solidFill>
        <a:latin typeface="+mn-lt"/>
        <a:ea typeface="+mn-ea"/>
        <a:cs typeface="+mn-cs"/>
      </a:defRPr>
    </a:lvl3pPr>
    <a:lvl4pPr marL="1371600" algn="l" rtl="0">
      <a:defRPr kumimoji="1" lang="ja-JP" sz="1200" kern="1200">
        <a:solidFill>
          <a:schemeClr val="tx1"/>
        </a:solidFill>
        <a:latin typeface="+mn-lt"/>
        <a:ea typeface="+mn-ea"/>
        <a:cs typeface="+mn-cs"/>
      </a:defRPr>
    </a:lvl4pPr>
    <a:lvl5pPr marL="1828800" algn="l" rtl="0">
      <a:defRPr kumimoji="1" lang="ja-JP" sz="1200" kern="1200">
        <a:solidFill>
          <a:schemeClr val="tx1"/>
        </a:solidFill>
        <a:latin typeface="+mn-lt"/>
        <a:ea typeface="+mn-ea"/>
        <a:cs typeface="+mn-cs"/>
      </a:defRPr>
    </a:lvl5pPr>
    <a:lvl6pPr marL="2286000" algn="l" rtl="0">
      <a:defRPr kumimoji="1" lang="ja-JP" sz="1200" kern="1200">
        <a:solidFill>
          <a:schemeClr val="tx1"/>
        </a:solidFill>
        <a:latin typeface="+mn-lt"/>
        <a:ea typeface="+mn-ea"/>
        <a:cs typeface="+mn-cs"/>
      </a:defRPr>
    </a:lvl6pPr>
    <a:lvl7pPr marL="2743200" algn="l" rtl="0">
      <a:defRPr kumimoji="1" lang="ja-JP" sz="1200" kern="1200">
        <a:solidFill>
          <a:schemeClr val="tx1"/>
        </a:solidFill>
        <a:latin typeface="+mn-lt"/>
        <a:ea typeface="+mn-ea"/>
        <a:cs typeface="+mn-cs"/>
      </a:defRPr>
    </a:lvl7pPr>
    <a:lvl8pPr marL="3200400" algn="l" rtl="0">
      <a:defRPr kumimoji="1" lang="ja-JP" sz="1200" kern="1200">
        <a:solidFill>
          <a:schemeClr val="tx1"/>
        </a:solidFill>
        <a:latin typeface="+mn-lt"/>
        <a:ea typeface="+mn-ea"/>
        <a:cs typeface="+mn-cs"/>
      </a:defRPr>
    </a:lvl8pPr>
    <a:lvl9pPr marL="3657600" algn="l" rtl="0">
      <a:defRPr kumimoji="1" lang="ja-JP"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D76769E-C829-4283-B80E-CB90D995C291}" type="slidenum">
              <a:rPr lang="en-US" altLang="ja-JP" smtClean="0"/>
              <a:pPr/>
              <a:t>1</a:t>
            </a:fld>
            <a:endParaRPr kumimoji="1" lang="ja-JP" altLang="en-US" dirty="0"/>
          </a:p>
        </p:txBody>
      </p:sp>
    </p:spTree>
    <p:extLst>
      <p:ext uri="{BB962C8B-B14F-4D97-AF65-F5344CB8AC3E}">
        <p14:creationId xmlns:p14="http://schemas.microsoft.com/office/powerpoint/2010/main" val="4685596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kumimoji="1" lang="ja-JP" dirty="0"/>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latinLnBrk="0">
              <a:defRPr kumimoji="1" lang="ja-JP" sz="4800" b="1">
                <a:solidFill>
                  <a:schemeClr val="tx2"/>
                </a:solidFill>
                <a:effectLst>
                  <a:outerShdw blurRad="31750" dist="25400" dir="5400000" algn="tl" rotWithShape="0">
                    <a:srgbClr val="000000">
                      <a:alpha val="25000"/>
                    </a:srgbClr>
                  </a:outerShdw>
                </a:effectLst>
              </a:defRPr>
            </a:lvl1pPr>
            <a:extLst/>
          </a:lstStyle>
          <a:p>
            <a:r>
              <a:rPr kumimoji="1" lang="ja-JP" altLang="en-US" smtClean="0"/>
              <a:t>マスター タイトルの書式設定</a:t>
            </a:r>
            <a:endParaRPr kumimoji="1" lang="ja-JP"/>
          </a:p>
        </p:txBody>
      </p:sp>
      <p:sp>
        <p:nvSpPr>
          <p:cNvPr id="17" name="Subtitle 16"/>
          <p:cNvSpPr>
            <a:spLocks noGrp="1"/>
          </p:cNvSpPr>
          <p:nvPr>
            <p:ph type="subTitle" idx="1"/>
          </p:nvPr>
        </p:nvSpPr>
        <p:spPr>
          <a:xfrm>
            <a:off x="685800" y="3582807"/>
            <a:ext cx="7772400" cy="1199704"/>
          </a:xfrm>
        </p:spPr>
        <p:txBody>
          <a:bodyPr/>
          <a:lstStyle>
            <a:lvl1pPr marL="0" marR="64008" indent="0" algn="r" latinLnBrk="0">
              <a:buNone/>
              <a:defRPr kumimoji="1" lang="ja-JP">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1" lang="ja-JP" altLang="en-US" smtClean="0"/>
              <a:t>マスター サブタイトルの書式設定</a:t>
            </a:r>
            <a:endParaRPr kumimoji="1" lang="ja-JP"/>
          </a:p>
        </p:txBody>
      </p:sp>
      <p:grpSp>
        <p:nvGrpSpPr>
          <p:cNvPr id="2" name="Group 14"/>
          <p:cNvGrpSpPr/>
          <p:nvPr/>
        </p:nvGrpSpPr>
        <p:grpSpPr>
          <a:xfrm>
            <a:off x="-3764" y="4953000"/>
            <a:ext cx="9147765" cy="1912088"/>
            <a:chOff x="-3765" y="4832896"/>
            <a:chExt cx="9147765" cy="2032192"/>
          </a:xfrm>
        </p:grpSpPr>
        <p:sp>
          <p:nvSpPr>
            <p:cNvPr id="7" name="Shap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8" name="Shap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1" name="Shap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1" lang="ja-JP"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latinLnBrk="0">
              <a:defRPr kumimoji="1" lang="ja-JP">
                <a:solidFill>
                  <a:srgbClr val="FFFFFF"/>
                </a:solidFill>
              </a:defRPr>
            </a:lvl1pPr>
            <a:extLst/>
          </a:lstStyle>
          <a:p>
            <a:fld id="{E6E13C79-1C97-4B32-B2AE-1A69C169643E}" type="datetime2">
              <a:rPr lang="ja-JP" altLang="en-US"/>
              <a:pPr/>
              <a:t>2015年3月31日(火)</a:t>
            </a:fld>
            <a:endParaRPr kumimoji="1" lang="ja-JP" dirty="0">
              <a:solidFill>
                <a:srgbClr val="FFFFFF"/>
              </a:solidFill>
            </a:endParaRPr>
          </a:p>
        </p:txBody>
      </p:sp>
      <p:sp>
        <p:nvSpPr>
          <p:cNvPr id="19" name="Footer Placeholder 18"/>
          <p:cNvSpPr>
            <a:spLocks noGrp="1"/>
          </p:cNvSpPr>
          <p:nvPr>
            <p:ph type="ftr" sz="quarter" idx="11"/>
          </p:nvPr>
        </p:nvSpPr>
        <p:spPr/>
        <p:txBody>
          <a:bodyPr/>
          <a:lstStyle>
            <a:lvl1pPr latinLnBrk="0">
              <a:defRPr kumimoji="1" lang="ja-JP">
                <a:solidFill>
                  <a:schemeClr val="accent1">
                    <a:tint val="20000"/>
                  </a:schemeClr>
                </a:solidFill>
              </a:defRPr>
            </a:lvl1pPr>
            <a:extLst/>
          </a:lstStyle>
          <a:p>
            <a:endParaRPr kumimoji="1" lang="ja-JP" dirty="0">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latinLnBrk="0">
              <a:defRPr kumimoji="1" lang="ja-JP">
                <a:solidFill>
                  <a:srgbClr val="FFFFFF"/>
                </a:solidFill>
              </a:defRPr>
            </a:lvl1pPr>
            <a:extLst/>
          </a:lstStyle>
          <a:p>
            <a:fld id="{45292C34-3E5E-4BA5-AF54-F1601B144FB0}" type="slidenum">
              <a:rPr/>
              <a:pPr/>
              <a:t>‹#›</a:t>
            </a:fld>
            <a:endParaRPr kumimoji="1" lang="ja-JP"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1" lang="ja-JP" altLang="en-US" smtClean="0"/>
              <a:t>マスター タイトルの書式設定</a:t>
            </a:r>
            <a:endParaRPr kumimoji="1" lang="ja-JP"/>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Date Placeholder 3"/>
          <p:cNvSpPr>
            <a:spLocks noGrp="1"/>
          </p:cNvSpPr>
          <p:nvPr>
            <p:ph type="dt" sz="half" idx="10"/>
          </p:nvPr>
        </p:nvSpPr>
        <p:spPr/>
        <p:txBody>
          <a:bodyPr/>
          <a:lstStyle>
            <a:extLst/>
          </a:lstStyle>
          <a:p>
            <a:fld id="{D10E14BF-C004-4398-9186-5EE680724D95}" type="datetime2">
              <a:rPr lang="ja-JP" altLang="en-US"/>
              <a:pPr/>
              <a:t>2015年3月31日(火)</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45292C34-3E5E-4BA5-AF54-F1601B144FB0}" type="slidenum">
              <a:rPr kumimoji="1" lang="en-US" altLang="ja-JP" sz="1400">
                <a:solidFill>
                  <a:schemeClr val="tx2">
                    <a:shade val="50000"/>
                  </a:schemeClr>
                </a:solidFill>
              </a:rPr>
              <a:pPr/>
              <a:t>‹#›</a:t>
            </a:fld>
            <a:endParaRPr kumimoji="1" 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2"/>
            <a:ext cx="1777470" cy="5592761"/>
          </a:xfrm>
        </p:spPr>
        <p:txBody>
          <a:bodyPr vert="eaVert"/>
          <a:lstStyle>
            <a:extLst/>
          </a:lstStyle>
          <a:p>
            <a:r>
              <a:rPr kumimoji="1" lang="ja-JP" altLang="en-US" smtClean="0"/>
              <a:t>マスター タイトルの書式設定</a:t>
            </a:r>
            <a:endParaRPr kumimoji="1" lang="ja-JP"/>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Date Placeholder 3"/>
          <p:cNvSpPr>
            <a:spLocks noGrp="1"/>
          </p:cNvSpPr>
          <p:nvPr>
            <p:ph type="dt" sz="half" idx="10"/>
          </p:nvPr>
        </p:nvSpPr>
        <p:spPr/>
        <p:txBody>
          <a:bodyPr/>
          <a:lstStyle>
            <a:extLst/>
          </a:lstStyle>
          <a:p>
            <a:fld id="{D10E14BF-C004-4398-9186-5EE680724D95}" type="datetime2">
              <a:rPr lang="ja-JP" altLang="en-US"/>
              <a:pPr/>
              <a:t>2015年3月31日(火)</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45292C34-3E5E-4BA5-AF54-F1601B144FB0}" type="slidenum">
              <a:rPr kumimoji="1" lang="en-US" altLang="ja-JP" sz="1400">
                <a:solidFill>
                  <a:schemeClr val="tx2">
                    <a:shade val="50000"/>
                  </a:schemeClr>
                </a:solidFill>
              </a:rPr>
              <a:pPr/>
              <a:t>‹#›</a:t>
            </a:fld>
            <a:endParaRPr kumimoji="1" 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Date Placeholder 3"/>
          <p:cNvSpPr>
            <a:spLocks noGrp="1"/>
          </p:cNvSpPr>
          <p:nvPr>
            <p:ph type="dt" sz="half" idx="10"/>
          </p:nvPr>
        </p:nvSpPr>
        <p:spPr/>
        <p:txBody>
          <a:bodyPr/>
          <a:lstStyle>
            <a:extLst/>
          </a:lstStyle>
          <a:p>
            <a:fld id="{227FEF5B-F2CC-4EC5-8F1F-29A8BF9EFFA9}" type="datetime2">
              <a:rPr lang="ja-JP" altLang="en-US"/>
              <a:pPr/>
              <a:t>2015年3月31日(火)</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7" name="Title 6"/>
          <p:cNvSpPr>
            <a:spLocks noGrp="1"/>
          </p:cNvSpPr>
          <p:nvPr>
            <p:ph type="title"/>
          </p:nvPr>
        </p:nvSpPr>
        <p:spPr/>
        <p:txBody>
          <a:bodyPr rtlCol="0"/>
          <a:lstStyle>
            <a:extLst/>
          </a:lstStyle>
          <a:p>
            <a:r>
              <a:rPr kumimoji="1" lang="ja-JP" altLang="en-US" smtClean="0"/>
              <a:t>マスター タイトルの書式設定</a:t>
            </a:r>
            <a:endParaRPr kumimoji="1" 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latinLnBrk="0">
              <a:buNone/>
              <a:defRPr kumimoji="1" lang="ja-JP" sz="4800" b="1" cap="none" baseline="0">
                <a:effectLst>
                  <a:outerShdw blurRad="31750" dist="25400" dir="5400000" algn="tl" rotWithShape="0">
                    <a:srgbClr val="000000">
                      <a:alpha val="25000"/>
                    </a:srgbClr>
                  </a:outerShdw>
                </a:effectLst>
              </a:defRPr>
            </a:lvl1pPr>
            <a:extLst/>
          </a:lstStyle>
          <a:p>
            <a:r>
              <a:rPr kumimoji="1" lang="ja-JP" altLang="en-US" smtClean="0"/>
              <a:t>マスター タイトルの書式設定</a:t>
            </a:r>
            <a:endParaRPr kumimoji="1" lang="ja-JP"/>
          </a:p>
        </p:txBody>
      </p:sp>
      <p:sp>
        <p:nvSpPr>
          <p:cNvPr id="3" name="Text Placeholder 2"/>
          <p:cNvSpPr>
            <a:spLocks noGrp="1"/>
          </p:cNvSpPr>
          <p:nvPr>
            <p:ph type="body" idx="1"/>
          </p:nvPr>
        </p:nvSpPr>
        <p:spPr>
          <a:xfrm>
            <a:off x="3922713" y="2888512"/>
            <a:ext cx="4572000" cy="1454888"/>
          </a:xfrm>
        </p:spPr>
        <p:txBody>
          <a:bodyPr anchor="t"/>
          <a:lstStyle>
            <a:lvl1pPr marL="0" indent="0" algn="l" latinLnBrk="0">
              <a:buNone/>
              <a:defRPr kumimoji="1" lang="ja-JP" sz="2300">
                <a:solidFill>
                  <a:schemeClr val="tx1"/>
                </a:solidFill>
              </a:defRPr>
            </a:lvl1pPr>
            <a:lvl2pPr>
              <a:buNone/>
              <a:defRPr kumimoji="1" lang="ja-JP" sz="1800">
                <a:solidFill>
                  <a:schemeClr val="tx1">
                    <a:tint val="75000"/>
                  </a:schemeClr>
                </a:solidFill>
              </a:defRPr>
            </a:lvl2pPr>
            <a:lvl3pPr>
              <a:buNone/>
              <a:defRPr kumimoji="1" lang="ja-JP" sz="1600">
                <a:solidFill>
                  <a:schemeClr val="tx1">
                    <a:tint val="75000"/>
                  </a:schemeClr>
                </a:solidFill>
              </a:defRPr>
            </a:lvl3pPr>
            <a:lvl4pPr>
              <a:buNone/>
              <a:defRPr kumimoji="1" lang="ja-JP" sz="1400">
                <a:solidFill>
                  <a:schemeClr val="tx1">
                    <a:tint val="75000"/>
                  </a:schemeClr>
                </a:solidFill>
              </a:defRPr>
            </a:lvl4pPr>
            <a:lvl5pPr>
              <a:buNone/>
              <a:defRPr kumimoji="1" lang="ja-JP" sz="1400">
                <a:solidFill>
                  <a:schemeClr val="tx1">
                    <a:tint val="75000"/>
                  </a:schemeClr>
                </a:solidFill>
              </a:defRPr>
            </a:lvl5pPr>
            <a:extLst/>
          </a:lstStyle>
          <a:p>
            <a:pPr lvl="0"/>
            <a:r>
              <a:rPr kumimoji="1" lang="ja-JP" altLang="en-US" smtClean="0"/>
              <a:t>マスター テキストの書式設定</a:t>
            </a:r>
          </a:p>
        </p:txBody>
      </p:sp>
      <p:sp>
        <p:nvSpPr>
          <p:cNvPr id="4" name="Date Placeholder 3"/>
          <p:cNvSpPr>
            <a:spLocks noGrp="1"/>
          </p:cNvSpPr>
          <p:nvPr>
            <p:ph type="dt" sz="half" idx="10"/>
          </p:nvPr>
        </p:nvSpPr>
        <p:spPr/>
        <p:txBody>
          <a:bodyPr/>
          <a:lstStyle>
            <a:extLst/>
          </a:lstStyle>
          <a:p>
            <a:fld id="{5F4709C1-563D-4D9C-B702-B64C84A5A174}" type="datetime2">
              <a:rPr lang="ja-JP" altLang="en-US"/>
              <a:pPr/>
              <a:t>2015年3月31日(火)</a:t>
            </a:fld>
            <a:endParaRPr kumimoji="1" lang="ja-JP" dirty="0"/>
          </a:p>
        </p:txBody>
      </p:sp>
      <p:sp>
        <p:nvSpPr>
          <p:cNvPr id="5" name="Footer Placeholder 4"/>
          <p:cNvSpPr>
            <a:spLocks noGrp="1"/>
          </p:cNvSpPr>
          <p:nvPr>
            <p:ph type="ftr" sz="quarter" idx="11"/>
          </p:nvPr>
        </p:nvSpPr>
        <p:spPr/>
        <p:txBody>
          <a:bodyPr/>
          <a:lstStyle>
            <a:extLst/>
          </a:lstStyle>
          <a:p>
            <a:endParaRPr kumimoji="1" lang="ja-JP" dirty="0"/>
          </a:p>
        </p:txBody>
      </p:sp>
      <p:sp>
        <p:nvSpPr>
          <p:cNvPr id="6" name="Slide Number Placeholder 5"/>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latinLnBrk="0">
              <a:defRPr kumimoji="1" lang="ja-JP" sz="2800"/>
            </a:lvl1pPr>
            <a:lvl2pPr>
              <a:defRPr kumimoji="1" lang="ja-JP" sz="2400"/>
            </a:lvl2pPr>
            <a:lvl3pPr>
              <a:defRPr kumimoji="1" lang="ja-JP" sz="2000"/>
            </a:lvl3pPr>
            <a:lvl4pPr>
              <a:defRPr kumimoji="1" lang="ja-JP" sz="1800"/>
            </a:lvl4pPr>
            <a:lvl5pPr>
              <a:defRPr kumimoji="1" lang="ja-JP" sz="18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4" name="Content Placeholder 3"/>
          <p:cNvSpPr>
            <a:spLocks noGrp="1"/>
          </p:cNvSpPr>
          <p:nvPr>
            <p:ph sz="half" idx="2"/>
          </p:nvPr>
        </p:nvSpPr>
        <p:spPr>
          <a:xfrm>
            <a:off x="4648200" y="1481330"/>
            <a:ext cx="4038600" cy="4525963"/>
          </a:xfrm>
        </p:spPr>
        <p:txBody>
          <a:bodyPr/>
          <a:lstStyle>
            <a:lvl1pPr latinLnBrk="0">
              <a:defRPr kumimoji="1" lang="ja-JP" sz="2800"/>
            </a:lvl1pPr>
            <a:lvl2pPr>
              <a:defRPr kumimoji="1" lang="ja-JP" sz="2400"/>
            </a:lvl2pPr>
            <a:lvl3pPr>
              <a:defRPr kumimoji="1" lang="ja-JP" sz="2000"/>
            </a:lvl3pPr>
            <a:lvl4pPr>
              <a:defRPr kumimoji="1" lang="ja-JP" sz="1800"/>
            </a:lvl4pPr>
            <a:lvl5pPr>
              <a:defRPr kumimoji="1" lang="ja-JP" sz="18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5" name="Date Placeholder 4"/>
          <p:cNvSpPr>
            <a:spLocks noGrp="1"/>
          </p:cNvSpPr>
          <p:nvPr>
            <p:ph type="dt" sz="half" idx="10"/>
          </p:nvPr>
        </p:nvSpPr>
        <p:spPr/>
        <p:txBody>
          <a:bodyPr/>
          <a:lstStyle>
            <a:extLst/>
          </a:lstStyle>
          <a:p>
            <a:fld id="{2E8303D9-A6EB-41FB-BF22-3F49E470997E}" type="datetime2">
              <a:rPr lang="ja-JP" altLang="en-US"/>
              <a:pPr/>
              <a:t>2015年3月31日(火)</a:t>
            </a:fld>
            <a:endParaRPr kumimoji="1" lang="ja-JP" dirty="0"/>
          </a:p>
        </p:txBody>
      </p:sp>
      <p:sp>
        <p:nvSpPr>
          <p:cNvPr id="6" name="Footer Placeholder 5"/>
          <p:cNvSpPr>
            <a:spLocks noGrp="1"/>
          </p:cNvSpPr>
          <p:nvPr>
            <p:ph type="ftr" sz="quarter" idx="11"/>
          </p:nvPr>
        </p:nvSpPr>
        <p:spPr/>
        <p:txBody>
          <a:bodyPr/>
          <a:lstStyle>
            <a:extLst/>
          </a:lstStyle>
          <a:p>
            <a:endParaRPr kumimoji="1" lang="ja-JP" dirty="0"/>
          </a:p>
        </p:txBody>
      </p:sp>
      <p:sp>
        <p:nvSpPr>
          <p:cNvPr id="7" name="Slide Number Placeholder 6"/>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8" name="Title 7"/>
          <p:cNvSpPr>
            <a:spLocks noGrp="1"/>
          </p:cNvSpPr>
          <p:nvPr>
            <p:ph type="title"/>
          </p:nvPr>
        </p:nvSpPr>
        <p:spPr/>
        <p:txBody>
          <a:bodyPr rtlCol="0"/>
          <a:lstStyle>
            <a:extLst/>
          </a:lstStyle>
          <a:p>
            <a:r>
              <a:rPr kumimoji="1" lang="ja-JP" altLang="en-US" smtClean="0"/>
              <a:t>マスター タイトルの書式設定</a:t>
            </a:r>
            <a:endParaRPr kumimoji="1" lang="ja-JP"/>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latinLnBrk="0">
              <a:defRPr kumimoji="1" lang="ja-JP"/>
            </a:lvl1pPr>
            <a:extLst/>
          </a:lstStyle>
          <a:p>
            <a:r>
              <a:rPr kumimoji="1" lang="ja-JP" altLang="en-US" smtClean="0"/>
              <a:t>マスター タイトルの書式設定</a:t>
            </a:r>
            <a:endParaRPr kumimoji="1" lang="ja-JP"/>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latinLnBrk="0">
              <a:buNone/>
              <a:defRPr kumimoji="1" lang="ja-JP" sz="2400" b="0">
                <a:solidFill>
                  <a:schemeClr val="bg1"/>
                </a:solidFill>
              </a:defRPr>
            </a:lvl1pPr>
            <a:lvl2pPr>
              <a:buNone/>
              <a:defRPr kumimoji="1" lang="ja-JP" sz="2000" b="1"/>
            </a:lvl2pPr>
            <a:lvl3pPr>
              <a:buNone/>
              <a:defRPr kumimoji="1" lang="ja-JP" sz="1800" b="1"/>
            </a:lvl3pPr>
            <a:lvl4pPr>
              <a:buNone/>
              <a:defRPr kumimoji="1" lang="ja-JP" sz="1600" b="1"/>
            </a:lvl4pPr>
            <a:lvl5pPr>
              <a:buNone/>
              <a:defRPr kumimoji="1" lang="ja-JP" sz="1600" b="1"/>
            </a:lvl5pPr>
            <a:extLst/>
          </a:lstStyle>
          <a:p>
            <a:pPr lvl="0"/>
            <a:r>
              <a:rPr kumimoji="1" lang="ja-JP" altLang="en-US" smtClean="0"/>
              <a:t>マスター テキストの書式設定</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latinLnBrk="0">
              <a:buNone/>
              <a:defRPr kumimoji="1" lang="ja-JP" sz="2400" b="0">
                <a:solidFill>
                  <a:schemeClr val="bg1"/>
                </a:solidFill>
              </a:defRPr>
            </a:lvl1pPr>
            <a:lvl2pPr>
              <a:buNone/>
              <a:defRPr kumimoji="1" lang="ja-JP" sz="2000" b="1"/>
            </a:lvl2pPr>
            <a:lvl3pPr>
              <a:buNone/>
              <a:defRPr kumimoji="1" lang="ja-JP" sz="1800" b="1"/>
            </a:lvl3pPr>
            <a:lvl4pPr>
              <a:buNone/>
              <a:defRPr kumimoji="1" lang="ja-JP" sz="1600" b="1"/>
            </a:lvl4pPr>
            <a:lvl5pPr>
              <a:buNone/>
              <a:defRPr kumimoji="1" lang="ja-JP" sz="1600" b="1"/>
            </a:lvl5pPr>
            <a:extLst/>
          </a:lstStyle>
          <a:p>
            <a:pPr lvl="0"/>
            <a:r>
              <a:rPr kumimoji="1" lang="ja-JP" altLang="en-US" smtClean="0"/>
              <a:t>マスター テキストの書式設定</a:t>
            </a:r>
          </a:p>
        </p:txBody>
      </p:sp>
      <p:sp>
        <p:nvSpPr>
          <p:cNvPr id="5" name="Content Placeholder 4"/>
          <p:cNvSpPr>
            <a:spLocks noGrp="1"/>
          </p:cNvSpPr>
          <p:nvPr>
            <p:ph sz="quarter" idx="2"/>
          </p:nvPr>
        </p:nvSpPr>
        <p:spPr>
          <a:xfrm>
            <a:off x="457200" y="1472432"/>
            <a:ext cx="4040188" cy="3941763"/>
          </a:xfrm>
          <a:ln>
            <a:noFill/>
            <a:prstDash val="sysDash"/>
            <a:miter lim="800000"/>
          </a:ln>
        </p:spPr>
        <p:txBody>
          <a:bodyPr/>
          <a:lstStyle>
            <a:lvl1pPr latinLnBrk="0">
              <a:defRPr kumimoji="1" lang="ja-JP" sz="2400"/>
            </a:lvl1pPr>
            <a:lvl2pPr>
              <a:defRPr kumimoji="1" lang="ja-JP" sz="2000"/>
            </a:lvl2pPr>
            <a:lvl3pPr>
              <a:defRPr kumimoji="1" lang="ja-JP" sz="1800"/>
            </a:lvl3pPr>
            <a:lvl4pPr>
              <a:defRPr kumimoji="1" lang="ja-JP" sz="1600"/>
            </a:lvl4pPr>
            <a:lvl5pPr>
              <a:defRPr kumimoji="1" lang="ja-JP" sz="16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6" name="Content Placeholder 5"/>
          <p:cNvSpPr>
            <a:spLocks noGrp="1"/>
          </p:cNvSpPr>
          <p:nvPr>
            <p:ph sz="quarter" idx="4"/>
          </p:nvPr>
        </p:nvSpPr>
        <p:spPr>
          <a:xfrm>
            <a:off x="4645026" y="1472432"/>
            <a:ext cx="4041775" cy="3941763"/>
          </a:xfrm>
          <a:ln>
            <a:noFill/>
            <a:prstDash val="sysDash"/>
            <a:miter lim="800000"/>
          </a:ln>
        </p:spPr>
        <p:txBody>
          <a:bodyPr/>
          <a:lstStyle>
            <a:lvl1pPr latinLnBrk="0">
              <a:spcBef>
                <a:spcPts val="0"/>
              </a:spcBef>
              <a:defRPr kumimoji="1" lang="ja-JP" sz="2400"/>
            </a:lvl1pPr>
            <a:lvl2pPr>
              <a:defRPr kumimoji="1" lang="ja-JP" sz="2000"/>
            </a:lvl2pPr>
            <a:lvl3pPr>
              <a:defRPr kumimoji="1" lang="ja-JP" sz="1800"/>
            </a:lvl3pPr>
            <a:lvl4pPr>
              <a:defRPr kumimoji="1" lang="ja-JP" sz="1600"/>
            </a:lvl4pPr>
            <a:lvl5pPr>
              <a:defRPr kumimoji="1" lang="ja-JP" sz="16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7" name="Date Placeholder 6"/>
          <p:cNvSpPr>
            <a:spLocks noGrp="1"/>
          </p:cNvSpPr>
          <p:nvPr>
            <p:ph type="dt" sz="half" idx="10"/>
          </p:nvPr>
        </p:nvSpPr>
        <p:spPr/>
        <p:txBody>
          <a:bodyPr/>
          <a:lstStyle>
            <a:extLst/>
          </a:lstStyle>
          <a:p>
            <a:fld id="{89BB0534-5698-4F62-9CFE-5DE61A073E78}" type="datetime2">
              <a:rPr lang="ja-JP" altLang="en-US"/>
              <a:pPr/>
              <a:t>2015年3月31日(火)</a:t>
            </a:fld>
            <a:endParaRPr kumimoji="1" lang="ja-JP" dirty="0"/>
          </a:p>
        </p:txBody>
      </p:sp>
      <p:sp>
        <p:nvSpPr>
          <p:cNvPr id="8" name="Footer Placeholder 7"/>
          <p:cNvSpPr>
            <a:spLocks noGrp="1"/>
          </p:cNvSpPr>
          <p:nvPr>
            <p:ph type="ftr" sz="quarter" idx="11"/>
          </p:nvPr>
        </p:nvSpPr>
        <p:spPr/>
        <p:txBody>
          <a:bodyPr/>
          <a:lstStyle>
            <a:extLst/>
          </a:lstStyle>
          <a:p>
            <a:endParaRPr kumimoji="1" lang="ja-JP" dirty="0"/>
          </a:p>
        </p:txBody>
      </p:sp>
      <p:sp>
        <p:nvSpPr>
          <p:cNvPr id="9" name="Slide Number Placeholder 8"/>
          <p:cNvSpPr>
            <a:spLocks noGrp="1"/>
          </p:cNvSpPr>
          <p:nvPr>
            <p:ph type="sldNum" sz="quarter" idx="12"/>
          </p:nvPr>
        </p:nvSpPr>
        <p:spPr/>
        <p:txBody>
          <a:bodyPr/>
          <a:lstStyle>
            <a:extLst/>
          </a:lstStyle>
          <a:p>
            <a:fld id="{BC410EEA-824F-4D46-AFE7-60426C8C06B0}" type="slidenum">
              <a:rPr/>
              <a:pPr/>
              <a:t>‹#›</a:t>
            </a:fld>
            <a:endParaRPr kumimoji="1" lang="ja-JP"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84827A3-B249-4F87-AB1A-1E06AC1AA2A4}" type="datetime2">
              <a:rPr lang="ja-JP" altLang="en-US"/>
              <a:pPr/>
              <a:t>2015年3月31日(火)</a:t>
            </a:fld>
            <a:endParaRPr kumimoji="1" lang="ja-JP" dirty="0"/>
          </a:p>
        </p:txBody>
      </p:sp>
      <p:sp>
        <p:nvSpPr>
          <p:cNvPr id="4" name="Footer Placeholder 3"/>
          <p:cNvSpPr>
            <a:spLocks noGrp="1"/>
          </p:cNvSpPr>
          <p:nvPr>
            <p:ph type="ftr" sz="quarter" idx="11"/>
          </p:nvPr>
        </p:nvSpPr>
        <p:spPr/>
        <p:txBody>
          <a:bodyPr/>
          <a:lstStyle>
            <a:extLst/>
          </a:lstStyle>
          <a:p>
            <a:endParaRPr kumimoji="1" lang="ja-JP" dirty="0"/>
          </a:p>
        </p:txBody>
      </p:sp>
      <p:sp>
        <p:nvSpPr>
          <p:cNvPr id="5" name="Slide Number Placeholder 4"/>
          <p:cNvSpPr>
            <a:spLocks noGrp="1"/>
          </p:cNvSpPr>
          <p:nvPr>
            <p:ph type="sldNum" sz="quarter" idx="12"/>
          </p:nvPr>
        </p:nvSpPr>
        <p:spPr/>
        <p:txBody>
          <a:bodyPr/>
          <a:lstStyle>
            <a:extLst/>
          </a:lstStyle>
          <a:p>
            <a:fld id="{BC410EEA-824F-4D46-AFE7-60426C8C06B0}" type="slidenum">
              <a:rPr/>
              <a:pPr/>
              <a:t>‹#›</a:t>
            </a:fld>
            <a:endParaRPr kumimoji="1" lang="ja-JP" dirty="0"/>
          </a:p>
        </p:txBody>
      </p:sp>
      <p:sp>
        <p:nvSpPr>
          <p:cNvPr id="6" name="Title 5"/>
          <p:cNvSpPr>
            <a:spLocks noGrp="1"/>
          </p:cNvSpPr>
          <p:nvPr>
            <p:ph type="title"/>
          </p:nvPr>
        </p:nvSpPr>
        <p:spPr/>
        <p:txBody>
          <a:bodyPr rtlCol="0"/>
          <a:lstStyle>
            <a:extLst/>
          </a:lstStyle>
          <a:p>
            <a:r>
              <a:rPr kumimoji="1" lang="ja-JP" altLang="en-US" smtClean="0"/>
              <a:t>マスター タイトルの書式設定</a:t>
            </a:r>
            <a:endParaRPr kumimoji="1" lang="ja-JP"/>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1546142-29B2-49CC-BCC6-A3AD70B4960E}" type="datetime2">
              <a:rPr lang="ja-JP" altLang="en-US"/>
              <a:pPr/>
              <a:t>2015年3月31日(火)</a:t>
            </a:fld>
            <a:endParaRPr kumimoji="1" lang="ja-JP" dirty="0"/>
          </a:p>
        </p:txBody>
      </p:sp>
      <p:sp>
        <p:nvSpPr>
          <p:cNvPr id="3" name="Footer Placeholder 2"/>
          <p:cNvSpPr>
            <a:spLocks noGrp="1"/>
          </p:cNvSpPr>
          <p:nvPr>
            <p:ph type="ftr" sz="quarter" idx="11"/>
          </p:nvPr>
        </p:nvSpPr>
        <p:spPr/>
        <p:txBody>
          <a:bodyPr/>
          <a:lstStyle>
            <a:extLst/>
          </a:lstStyle>
          <a:p>
            <a:endParaRPr kumimoji="1" lang="ja-JP" dirty="0"/>
          </a:p>
        </p:txBody>
      </p:sp>
      <p:sp>
        <p:nvSpPr>
          <p:cNvPr id="4" name="Slide Number Placeholder 3"/>
          <p:cNvSpPr>
            <a:spLocks noGrp="1"/>
          </p:cNvSpPr>
          <p:nvPr>
            <p:ph type="sldNum" sz="quarter" idx="12"/>
          </p:nvPr>
        </p:nvSpPr>
        <p:spPr/>
        <p:txBody>
          <a:bodyPr/>
          <a:lstStyle>
            <a:extLst/>
          </a:lstStyle>
          <a:p>
            <a:fld id="{BC410EEA-824F-4D46-AFE7-60426C8C06B0}" type="slidenum">
              <a:rPr/>
              <a:pPr/>
              <a:t>‹#›</a:t>
            </a:fld>
            <a:endParaRPr kumimoji="1" 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latinLnBrk="0">
              <a:buNone/>
              <a:defRPr kumimoji="1" lang="ja-JP" sz="2500" b="0">
                <a:solidFill>
                  <a:schemeClr val="accent1"/>
                </a:solidFill>
                <a:effectLst/>
              </a:defRPr>
            </a:lvl1pPr>
            <a:extLst/>
          </a:lstStyle>
          <a:p>
            <a:r>
              <a:rPr kumimoji="1" lang="ja-JP" altLang="en-US" smtClean="0"/>
              <a:t>マスター タイトルの書式設定</a:t>
            </a:r>
            <a:endParaRPr kumimoji="1" lang="ja-JP"/>
          </a:p>
        </p:txBody>
      </p:sp>
      <p:sp>
        <p:nvSpPr>
          <p:cNvPr id="3" name="Text Placeholder 2"/>
          <p:cNvSpPr>
            <a:spLocks noGrp="1"/>
          </p:cNvSpPr>
          <p:nvPr>
            <p:ph type="body" idx="2"/>
          </p:nvPr>
        </p:nvSpPr>
        <p:spPr>
          <a:xfrm>
            <a:off x="4419600" y="5334000"/>
            <a:ext cx="3974592" cy="914400"/>
          </a:xfrm>
        </p:spPr>
        <p:txBody>
          <a:bodyPr/>
          <a:lstStyle>
            <a:lvl1pPr marL="0" indent="0" algn="r" latinLnBrk="0">
              <a:buNone/>
              <a:defRPr kumimoji="1" lang="ja-JP" sz="1600"/>
            </a:lvl1pPr>
            <a:lvl2pPr>
              <a:buNone/>
              <a:defRPr kumimoji="1" lang="ja-JP" sz="1200"/>
            </a:lvl2pPr>
            <a:lvl3pPr>
              <a:buNone/>
              <a:defRPr kumimoji="1" lang="ja-JP" sz="1000"/>
            </a:lvl3pPr>
            <a:lvl4pPr>
              <a:buNone/>
              <a:defRPr kumimoji="1" lang="ja-JP" sz="900"/>
            </a:lvl4pPr>
            <a:lvl5pPr>
              <a:buNone/>
              <a:defRPr kumimoji="1" lang="ja-JP" sz="900"/>
            </a:lvl5pPr>
            <a:extLst/>
          </a:lstStyle>
          <a:p>
            <a:pPr lvl="0"/>
            <a:r>
              <a:rPr kumimoji="1" lang="ja-JP" altLang="en-US" smtClean="0"/>
              <a:t>マスター テキストの書式設定</a:t>
            </a:r>
          </a:p>
        </p:txBody>
      </p:sp>
      <p:sp>
        <p:nvSpPr>
          <p:cNvPr id="4" name="Content Placeholder 3"/>
          <p:cNvSpPr>
            <a:spLocks noGrp="1"/>
          </p:cNvSpPr>
          <p:nvPr>
            <p:ph sz="half" idx="1"/>
          </p:nvPr>
        </p:nvSpPr>
        <p:spPr>
          <a:xfrm>
            <a:off x="914400" y="274320"/>
            <a:ext cx="7479792" cy="4572000"/>
          </a:xfrm>
        </p:spPr>
        <p:txBody>
          <a:bodyPr/>
          <a:lstStyle>
            <a:lvl1pPr latinLnBrk="0">
              <a:defRPr kumimoji="1" lang="ja-JP" sz="3200"/>
            </a:lvl1pPr>
            <a:lvl2pPr>
              <a:defRPr kumimoji="1" lang="ja-JP" sz="2800"/>
            </a:lvl2pPr>
            <a:lvl3pPr>
              <a:defRPr kumimoji="1" lang="ja-JP" sz="2400"/>
            </a:lvl3pPr>
            <a:lvl4pPr>
              <a:defRPr kumimoji="1" lang="ja-JP" sz="2000"/>
            </a:lvl4pPr>
            <a:lvl5pPr>
              <a:defRPr kumimoji="1" lang="ja-JP" sz="2000"/>
            </a:lvl5pPr>
            <a:extLs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p>
        </p:txBody>
      </p:sp>
      <p:sp>
        <p:nvSpPr>
          <p:cNvPr id="5" name="Date Placeholder 4"/>
          <p:cNvSpPr>
            <a:spLocks noGrp="1"/>
          </p:cNvSpPr>
          <p:nvPr>
            <p:ph type="dt" sz="half" idx="10"/>
          </p:nvPr>
        </p:nvSpPr>
        <p:spPr>
          <a:xfrm>
            <a:off x="6727032" y="6407944"/>
            <a:ext cx="1920240" cy="365760"/>
          </a:xfrm>
        </p:spPr>
        <p:txBody>
          <a:bodyPr/>
          <a:lstStyle>
            <a:extLst/>
          </a:lstStyle>
          <a:p>
            <a:fld id="{E86C4691-4882-40A8-AF62-8CF6A18D40B2}" type="datetime2">
              <a:rPr lang="ja-JP" altLang="en-US"/>
              <a:pPr/>
              <a:t>2015年3月31日(火)</a:t>
            </a:fld>
            <a:endParaRPr kumimoji="1" lang="ja-JP" dirty="0"/>
          </a:p>
        </p:txBody>
      </p:sp>
      <p:sp>
        <p:nvSpPr>
          <p:cNvPr id="6" name="Footer Placeholder 5"/>
          <p:cNvSpPr>
            <a:spLocks noGrp="1"/>
          </p:cNvSpPr>
          <p:nvPr>
            <p:ph type="ftr" sz="quarter" idx="11"/>
          </p:nvPr>
        </p:nvSpPr>
        <p:spPr/>
        <p:txBody>
          <a:bodyPr/>
          <a:lstStyle>
            <a:extLst/>
          </a:lstStyle>
          <a:p>
            <a:endParaRPr kumimoji="1" lang="ja-JP" dirty="0"/>
          </a:p>
        </p:txBody>
      </p:sp>
      <p:sp>
        <p:nvSpPr>
          <p:cNvPr id="7" name="Slide Number Placeholder 6"/>
          <p:cNvSpPr>
            <a:spLocks noGrp="1"/>
          </p:cNvSpPr>
          <p:nvPr>
            <p:ph type="sldNum" sz="quarter" idx="12"/>
          </p:nvPr>
        </p:nvSpPr>
        <p:spPr/>
        <p:txBody>
          <a:bodyPr/>
          <a:lstStyle>
            <a:extLst/>
          </a:lstStyle>
          <a:p>
            <a:fld id="{BC410EEA-824F-4D46-AFE7-60426C8C06B0}" type="slidenum">
              <a:rPr/>
              <a:pPr/>
              <a:t>‹#›</a:t>
            </a:fld>
            <a:endParaRPr kumimoji="1" lang="ja-JP"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371568"/>
            <a:ext cx="7162800" cy="648232"/>
          </a:xfrm>
          <a:noFill/>
        </p:spPr>
        <p:txBody>
          <a:bodyPr anchor="t"/>
          <a:lstStyle>
            <a:lvl1pPr marL="0" marR="18288" indent="0" algn="r" latinLnBrk="0">
              <a:buNone/>
              <a:defRPr kumimoji="1" lang="ja-JP" sz="1400"/>
            </a:lvl1pPr>
            <a:lvl2pPr>
              <a:defRPr kumimoji="1" lang="ja-JP" sz="1200"/>
            </a:lvl2pPr>
            <a:lvl3pPr>
              <a:defRPr kumimoji="1" lang="ja-JP" sz="1000"/>
            </a:lvl3pPr>
            <a:lvl4pPr>
              <a:defRPr kumimoji="1" lang="ja-JP" sz="900"/>
            </a:lvl4pPr>
            <a:lvl5pPr>
              <a:defRPr kumimoji="1" lang="ja-JP" sz="900"/>
            </a:lvl5pPr>
            <a:extLst/>
          </a:lstStyle>
          <a:p>
            <a:pPr lvl="0"/>
            <a:r>
              <a:rPr kumimoji="1" lang="ja-JP" altLang="en-US" smtClean="0"/>
              <a:t>マスター テキストの書式設定</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latinLnBrk="0">
              <a:buNone/>
              <a:defRPr kumimoji="1" lang="ja-JP" sz="3200"/>
            </a:lvl1pPr>
            <a:extLst/>
          </a:lstStyle>
          <a:p>
            <a:r>
              <a:rPr kumimoji="1" lang="ja-JP" altLang="en-US" dirty="0" smtClean="0"/>
              <a:t>図を追加</a:t>
            </a:r>
            <a:endParaRPr kumimoji="1" lang="ja-JP" dirty="0"/>
          </a:p>
        </p:txBody>
      </p:sp>
      <p:sp>
        <p:nvSpPr>
          <p:cNvPr id="5" name="Date Placeholder 4"/>
          <p:cNvSpPr>
            <a:spLocks noGrp="1"/>
          </p:cNvSpPr>
          <p:nvPr>
            <p:ph type="dt" sz="half" idx="10"/>
          </p:nvPr>
        </p:nvSpPr>
        <p:spPr/>
        <p:txBody>
          <a:bodyPr/>
          <a:lstStyle>
            <a:lvl1pPr latinLnBrk="0">
              <a:defRPr kumimoji="1" lang="ja-JP">
                <a:solidFill>
                  <a:schemeClr val="tx1"/>
                </a:solidFill>
              </a:defRPr>
            </a:lvl1pPr>
            <a:extLst/>
          </a:lstStyle>
          <a:p>
            <a:fld id="{61C6776A-4DEC-47EE-8A49-2C150ECB5465}" type="datetime2">
              <a:rPr lang="ja-JP" altLang="en-US"/>
              <a:pPr/>
              <a:t>2015年3月31日(火)</a:t>
            </a:fld>
            <a:endParaRPr kumimoji="1" lang="ja-JP" dirty="0">
              <a:solidFill>
                <a:schemeClr val="tx1"/>
              </a:solidFill>
            </a:endParaRPr>
          </a:p>
        </p:txBody>
      </p:sp>
      <p:sp>
        <p:nvSpPr>
          <p:cNvPr id="6" name="Footer Placeholder 5"/>
          <p:cNvSpPr>
            <a:spLocks noGrp="1"/>
          </p:cNvSpPr>
          <p:nvPr>
            <p:ph type="ftr" sz="quarter" idx="11"/>
          </p:nvPr>
        </p:nvSpPr>
        <p:spPr>
          <a:xfrm>
            <a:off x="4380073" y="6407946"/>
            <a:ext cx="2350681" cy="365125"/>
          </a:xfrm>
        </p:spPr>
        <p:txBody>
          <a:bodyPr/>
          <a:lstStyle>
            <a:lvl1pPr latinLnBrk="0">
              <a:defRPr kumimoji="1" lang="ja-JP">
                <a:solidFill>
                  <a:schemeClr val="tx1"/>
                </a:solidFill>
              </a:defRPr>
            </a:lvl1pPr>
            <a:extLst/>
          </a:lstStyle>
          <a:p>
            <a:endParaRPr kumimoji="1" lang="ja-JP" dirty="0">
              <a:solidFill>
                <a:schemeClr val="tx1"/>
              </a:solidFill>
            </a:endParaRPr>
          </a:p>
        </p:txBody>
      </p:sp>
      <p:sp>
        <p:nvSpPr>
          <p:cNvPr id="7" name="Slide Number Placeholder 6"/>
          <p:cNvSpPr>
            <a:spLocks noGrp="1"/>
          </p:cNvSpPr>
          <p:nvPr>
            <p:ph type="sldNum" sz="quarter" idx="12"/>
          </p:nvPr>
        </p:nvSpPr>
        <p:spPr/>
        <p:txBody>
          <a:bodyPr/>
          <a:lstStyle>
            <a:lvl1pPr latinLnBrk="0">
              <a:defRPr kumimoji="1" lang="ja-JP">
                <a:solidFill>
                  <a:schemeClr val="tx1"/>
                </a:solidFill>
              </a:defRPr>
            </a:lvl1pPr>
            <a:extLst/>
          </a:lstStyle>
          <a:p>
            <a:fld id="{BC410EEA-824F-4D46-AFE7-60426C8C06B0}" type="slidenum">
              <a:rPr/>
              <a:pPr/>
              <a:t>‹#›</a:t>
            </a:fld>
            <a:endParaRPr kumimoji="1" lang="ja-JP" dirty="0">
              <a:solidFill>
                <a:schemeClr val="tx1"/>
              </a:solidFill>
            </a:endParaRPr>
          </a:p>
        </p:txBody>
      </p:sp>
      <p:sp>
        <p:nvSpPr>
          <p:cNvPr id="2" name="Title 1"/>
          <p:cNvSpPr>
            <a:spLocks noGrp="1"/>
          </p:cNvSpPr>
          <p:nvPr>
            <p:ph type="title"/>
          </p:nvPr>
        </p:nvSpPr>
        <p:spPr>
          <a:xfrm>
            <a:off x="228601" y="4807688"/>
            <a:ext cx="8075432" cy="562672"/>
          </a:xfrm>
          <a:noFill/>
        </p:spPr>
        <p:txBody>
          <a:bodyPr anchor="t">
            <a:sp3d prstMaterial="softEdge"/>
          </a:bodyPr>
          <a:lstStyle>
            <a:lvl1pPr marR="0" algn="r" latinLnBrk="0">
              <a:buNone/>
              <a:defRPr kumimoji="1" lang="ja-JP" sz="3000" b="0">
                <a:solidFill>
                  <a:schemeClr val="accent1"/>
                </a:solidFill>
                <a:effectLst>
                  <a:outerShdw blurRad="50800" dist="25000" dir="5400000" algn="t" rotWithShape="0">
                    <a:prstClr val="black">
                      <a:alpha val="45000"/>
                    </a:prstClr>
                  </a:outerShdw>
                </a:effectLst>
              </a:defRPr>
            </a:lvl1pPr>
            <a:extLst/>
          </a:lstStyle>
          <a:p>
            <a:r>
              <a:rPr kumimoji="1" lang="ja-JP" altLang="en-US" smtClean="0"/>
              <a:t>マスター タイトルの書式設定</a:t>
            </a:r>
            <a:endParaRPr kumimoji="1" lang="ja-JP"/>
          </a:p>
        </p:txBody>
      </p:sp>
      <p:sp>
        <p:nvSpPr>
          <p:cNvPr id="8" name="Shape 7"/>
          <p:cNvSpPr>
            <a:spLocks/>
          </p:cNvSpPr>
          <p:nvPr/>
        </p:nvSpPr>
        <p:spPr bwMode="auto">
          <a:xfrm>
            <a:off x="716437" y="5001995"/>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9" name="Shape 8"/>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1" lang="ja-JP" dirty="0"/>
          </a:p>
        </p:txBody>
      </p:sp>
      <p:cxnSp>
        <p:nvCxnSpPr>
          <p:cNvPr id="11" name="Straight Connector 10"/>
          <p:cNvCxnSpPr/>
          <p:nvPr/>
        </p:nvCxnSpPr>
        <p:spPr>
          <a:xfrm>
            <a:off x="-9236"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a:endParaRPr kumimoji="1" lang="ja-JP"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hape 12"/>
          <p:cNvSpPr>
            <a:spLocks/>
          </p:cNvSpPr>
          <p:nvPr/>
        </p:nvSpPr>
        <p:spPr bwMode="auto">
          <a:xfrm>
            <a:off x="716437" y="5001995"/>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2" name="Shape 11"/>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1" lang="ja-JP"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kumimoji="1" lang="ja-JP" dirty="0"/>
          </a:p>
        </p:txBody>
      </p:sp>
      <p:cxnSp>
        <p:nvCxnSpPr>
          <p:cNvPr id="15" name="Straight Connector 14"/>
          <p:cNvCxnSpPr/>
          <p:nvPr/>
        </p:nvCxnSpPr>
        <p:spPr>
          <a:xfrm>
            <a:off x="-9236"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1" lang="ja-JP"/>
              <a:t>マスタ タイトルの書式設定</a:t>
            </a:r>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a:r>
              <a:rPr kumimoji="1" lang="ja-JP"/>
              <a:t>マスタ テキストの書式設定</a:t>
            </a:r>
          </a:p>
          <a:p>
            <a:pPr lvl="1"/>
            <a:r>
              <a:rPr kumimoji="1" lang="ja-JP"/>
              <a:t>第 2 レベル</a:t>
            </a:r>
          </a:p>
          <a:p>
            <a:pPr lvl="2"/>
            <a:r>
              <a:rPr kumimoji="1" lang="ja-JP"/>
              <a:t>第 3 レベル</a:t>
            </a:r>
          </a:p>
          <a:p>
            <a:pPr lvl="3"/>
            <a:r>
              <a:rPr kumimoji="1" lang="ja-JP"/>
              <a:t>第 4 レベル</a:t>
            </a:r>
          </a:p>
          <a:p>
            <a:pPr lvl="4"/>
            <a:r>
              <a:rPr kumimoji="1" lang="ja-JP"/>
              <a:t>第 5 レベル</a:t>
            </a:r>
          </a:p>
          <a:p>
            <a:pPr lvl="5"/>
            <a:r>
              <a:rPr kumimoji="1" lang="ja-JP"/>
              <a:t>第 6 レベル</a:t>
            </a:r>
          </a:p>
          <a:p>
            <a:pPr lvl="6"/>
            <a:r>
              <a:rPr kumimoji="1" lang="ja-JP"/>
              <a:t>第 7 レベル</a:t>
            </a:r>
          </a:p>
          <a:p>
            <a:pPr lvl="7"/>
            <a:r>
              <a:rPr kumimoji="1" lang="ja-JP"/>
              <a:t>第 8 レベル</a:t>
            </a:r>
          </a:p>
          <a:p>
            <a:pPr lvl="8"/>
            <a:r>
              <a:rPr kumimoji="1" lang="ja-JP"/>
              <a:t>第 9 レベル</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latinLnBrk="0">
              <a:defRPr kumimoji="1" lang="ja-JP" sz="1000">
                <a:solidFill>
                  <a:schemeClr val="tx1"/>
                </a:solidFill>
              </a:defRPr>
            </a:lvl1pPr>
            <a:extLst/>
          </a:lstStyle>
          <a:p>
            <a:fld id="{D10E14BF-C004-4398-9186-5EE680724D95}" type="datetime2">
              <a:rPr lang="ja-JP" altLang="en-US"/>
              <a:pPr/>
              <a:t>2015年3月31日(火)</a:t>
            </a:fld>
            <a:endParaRPr kumimoji="1" lang="ja-JP" sz="1000" dirty="0">
              <a:solidFill>
                <a:schemeClr val="tx1"/>
              </a:solidFill>
            </a:endParaRPr>
          </a:p>
        </p:txBody>
      </p:sp>
      <p:sp>
        <p:nvSpPr>
          <p:cNvPr id="22" name="Footer Placeholder 21"/>
          <p:cNvSpPr>
            <a:spLocks noGrp="1"/>
          </p:cNvSpPr>
          <p:nvPr>
            <p:ph type="ftr" sz="quarter" idx="3"/>
          </p:nvPr>
        </p:nvSpPr>
        <p:spPr>
          <a:xfrm>
            <a:off x="4380073" y="6407946"/>
            <a:ext cx="2350681" cy="365125"/>
          </a:xfrm>
          <a:prstGeom prst="rect">
            <a:avLst/>
          </a:prstGeom>
        </p:spPr>
        <p:txBody>
          <a:bodyPr vert="horz" anchor="b"/>
          <a:lstStyle>
            <a:lvl1pPr algn="r" latinLnBrk="0">
              <a:defRPr kumimoji="1" lang="ja-JP" sz="1000">
                <a:solidFill>
                  <a:schemeClr val="tx1"/>
                </a:solidFill>
              </a:defRPr>
            </a:lvl1pPr>
            <a:extLst/>
          </a:lstStyle>
          <a:p>
            <a:pPr algn="r"/>
            <a:endParaRPr kumimoji="1" lang="ja-JP" sz="1000" dirty="0">
              <a:solidFill>
                <a:schemeClr val="tx1"/>
              </a:solidFill>
            </a:endParaRPr>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latinLnBrk="0">
              <a:defRPr kumimoji="1" lang="ja-JP" sz="1000" b="0">
                <a:solidFill>
                  <a:schemeClr val="tx1"/>
                </a:solidFill>
              </a:defRPr>
            </a:lvl1pPr>
            <a:extLst/>
          </a:lstStyle>
          <a:p>
            <a:fld id="{45292C34-3E5E-4BA5-AF54-F1601B144FB0}" type="slidenum">
              <a:rPr kumimoji="1" lang="en-US" altLang="ja-JP" sz="1400">
                <a:solidFill>
                  <a:schemeClr val="tx2">
                    <a:shade val="50000"/>
                  </a:schemeClr>
                </a:solidFill>
              </a:rPr>
              <a:pPr/>
              <a:t>‹#›</a:t>
            </a:fld>
            <a:endParaRPr kumimoji="1" lang="ja-JP" sz="1000" b="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rtl="0" eaLnBrk="1" latinLnBrk="0" hangingPunct="1">
        <a:spcBef>
          <a:spcPct val="0"/>
        </a:spcBef>
        <a:buNone/>
        <a:defRPr kumimoji="1" lang="ja-JP"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5000"/>
        <a:buFont typeface="Wingdings 3"/>
        <a:buChar char=""/>
        <a:defRPr kumimoji="1" lang="ja-JP"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lang="ja-JP"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lang="ja-JP"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lang="ja-JP"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lang="ja-JP"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lang="ja-JP"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lang="ja-JP"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lang="ja-JP"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lang="ja-JP" sz="1600" kern="1200" baseline="0">
          <a:solidFill>
            <a:schemeClr val="tx1"/>
          </a:solidFill>
          <a:latin typeface="+mn-lt"/>
          <a:ea typeface="+mn-ea"/>
          <a:cs typeface="+mn-cs"/>
        </a:defRPr>
      </a:lvl9pPr>
      <a:extLst/>
    </p:bodyStyle>
    <p:otherStyle>
      <a:lvl1pPr marL="0" algn="l" rtl="0" eaLnBrk="1" latinLnBrk="0" hangingPunct="1">
        <a:defRPr kumimoji="1" lang="ja-JP" kern="1200">
          <a:solidFill>
            <a:schemeClr val="tx1"/>
          </a:solidFill>
          <a:latin typeface="+mn-lt"/>
          <a:ea typeface="+mn-ea"/>
          <a:cs typeface="+mn-cs"/>
        </a:defRPr>
      </a:lvl1pPr>
      <a:lvl2pPr marL="457200" algn="l" rtl="0" eaLnBrk="1" hangingPunct="1">
        <a:defRPr kumimoji="1" lang="ja-JP" kern="1200">
          <a:solidFill>
            <a:schemeClr val="tx1"/>
          </a:solidFill>
          <a:latin typeface="+mn-lt"/>
          <a:ea typeface="+mn-ea"/>
          <a:cs typeface="+mn-cs"/>
        </a:defRPr>
      </a:lvl2pPr>
      <a:lvl3pPr marL="914400" algn="l" rtl="0" eaLnBrk="1" hangingPunct="1">
        <a:defRPr kumimoji="1" lang="ja-JP" kern="1200">
          <a:solidFill>
            <a:schemeClr val="tx1"/>
          </a:solidFill>
          <a:latin typeface="+mn-lt"/>
          <a:ea typeface="+mn-ea"/>
          <a:cs typeface="+mn-cs"/>
        </a:defRPr>
      </a:lvl3pPr>
      <a:lvl4pPr marL="1371600" algn="l" rtl="0" eaLnBrk="1" hangingPunct="1">
        <a:defRPr kumimoji="1" lang="ja-JP" kern="1200">
          <a:solidFill>
            <a:schemeClr val="tx1"/>
          </a:solidFill>
          <a:latin typeface="+mn-lt"/>
          <a:ea typeface="+mn-ea"/>
          <a:cs typeface="+mn-cs"/>
        </a:defRPr>
      </a:lvl4pPr>
      <a:lvl5pPr marL="1828800" algn="l" rtl="0" eaLnBrk="1" hangingPunct="1">
        <a:defRPr kumimoji="1" lang="ja-JP" kern="1200">
          <a:solidFill>
            <a:schemeClr val="tx1"/>
          </a:solidFill>
          <a:latin typeface="+mn-lt"/>
          <a:ea typeface="+mn-ea"/>
          <a:cs typeface="+mn-cs"/>
        </a:defRPr>
      </a:lvl5pPr>
      <a:lvl6pPr marL="2286000" algn="l" rtl="0" eaLnBrk="1" hangingPunct="1">
        <a:defRPr kumimoji="1" lang="ja-JP" kern="1200">
          <a:solidFill>
            <a:schemeClr val="tx1"/>
          </a:solidFill>
          <a:latin typeface="+mn-lt"/>
          <a:ea typeface="+mn-ea"/>
          <a:cs typeface="+mn-cs"/>
        </a:defRPr>
      </a:lvl6pPr>
      <a:lvl7pPr marL="2743200" algn="l" rtl="0" eaLnBrk="1" hangingPunct="1">
        <a:defRPr kumimoji="1" lang="ja-JP" kern="1200">
          <a:solidFill>
            <a:schemeClr val="tx1"/>
          </a:solidFill>
          <a:latin typeface="+mn-lt"/>
          <a:ea typeface="+mn-ea"/>
          <a:cs typeface="+mn-cs"/>
        </a:defRPr>
      </a:lvl7pPr>
      <a:lvl8pPr marL="3200400" algn="l" rtl="0" eaLnBrk="1" hangingPunct="1">
        <a:defRPr kumimoji="1" lang="ja-JP" kern="1200">
          <a:solidFill>
            <a:schemeClr val="tx1"/>
          </a:solidFill>
          <a:latin typeface="+mn-lt"/>
          <a:ea typeface="+mn-ea"/>
          <a:cs typeface="+mn-cs"/>
        </a:defRPr>
      </a:lvl8pPr>
      <a:lvl9pPr marL="3657600" algn="l" rtl="0" eaLnBrk="1" hangingPunct="1">
        <a:defRPr kumimoji="1" lang="ja-JP"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sz="3200" dirty="0"/>
              <a:t>SSR </a:t>
            </a:r>
            <a:r>
              <a:rPr lang="ja-JP" altLang="en-US" sz="3200" dirty="0"/>
              <a:t>産学戦略的研究</a:t>
            </a:r>
            <a:r>
              <a:rPr lang="ja-JP" altLang="en-US" sz="3200" dirty="0" smtClean="0"/>
              <a:t>フォーラム</a:t>
            </a:r>
            <a:r>
              <a:rPr lang="en-US" altLang="ja-JP" sz="3200" dirty="0" smtClean="0"/>
              <a:t/>
            </a:r>
            <a:br>
              <a:rPr lang="en-US" altLang="ja-JP" sz="3200" dirty="0" smtClean="0"/>
            </a:br>
            <a:r>
              <a:rPr lang="ja-JP" altLang="en-US" sz="3200" dirty="0" smtClean="0"/>
              <a:t>平成</a:t>
            </a:r>
            <a:r>
              <a:rPr lang="en-US" altLang="ja-JP" sz="3200" dirty="0"/>
              <a:t>26</a:t>
            </a:r>
            <a:r>
              <a:rPr lang="ja-JP" altLang="en-US" sz="3200" dirty="0"/>
              <a:t>年度調査研究グループ</a:t>
            </a:r>
            <a:br>
              <a:rPr lang="ja-JP" altLang="en-US" sz="3200" dirty="0"/>
            </a:br>
            <a:r>
              <a:rPr lang="ja-JP" altLang="en-US" sz="3200" dirty="0"/>
              <a:t>「大規模複雑な自己適応システム</a:t>
            </a:r>
            <a:r>
              <a:rPr lang="ja-JP" altLang="en-US" sz="3200" dirty="0" smtClean="0"/>
              <a:t>の</a:t>
            </a:r>
            <a:r>
              <a:rPr lang="en-US" altLang="ja-JP" sz="3200" dirty="0" smtClean="0"/>
              <a:t/>
            </a:r>
            <a:br>
              <a:rPr lang="en-US" altLang="ja-JP" sz="3200" dirty="0" smtClean="0"/>
            </a:br>
            <a:r>
              <a:rPr lang="ja-JP" altLang="en-US" sz="3200" dirty="0" smtClean="0"/>
              <a:t>適応</a:t>
            </a:r>
            <a:r>
              <a:rPr lang="ja-JP" altLang="en-US" sz="3200" dirty="0"/>
              <a:t>進化制御手法に関する調査研究</a:t>
            </a:r>
            <a:r>
              <a:rPr lang="ja-JP" altLang="en-US" sz="3200" dirty="0" smtClean="0"/>
              <a:t>」</a:t>
            </a:r>
            <a:r>
              <a:rPr lang="en-US" altLang="ja-JP" sz="3200" dirty="0" smtClean="0"/>
              <a:t/>
            </a:r>
            <a:br>
              <a:rPr lang="en-US" altLang="ja-JP" sz="3200" dirty="0" smtClean="0"/>
            </a:br>
            <a:r>
              <a:rPr lang="ja-JP" altLang="en-US" sz="3200" dirty="0" smtClean="0"/>
              <a:t>障害事例への自己適応システムの適用例</a:t>
            </a:r>
            <a:endParaRPr kumimoji="1" lang="ja-JP" altLang="en-US" sz="3200" dirty="0"/>
          </a:p>
        </p:txBody>
      </p:sp>
      <p:sp>
        <p:nvSpPr>
          <p:cNvPr id="3" name="サブタイトル 2"/>
          <p:cNvSpPr>
            <a:spLocks noGrp="1"/>
          </p:cNvSpPr>
          <p:nvPr>
            <p:ph type="subTitle" idx="1"/>
          </p:nvPr>
        </p:nvSpPr>
        <p:spPr/>
        <p:txBody>
          <a:bodyPr>
            <a:normAutofit fontScale="70000" lnSpcReduction="20000"/>
          </a:bodyPr>
          <a:lstStyle/>
          <a:p>
            <a:endParaRPr kumimoji="1" lang="en-US" altLang="ja-JP" dirty="0" smtClean="0"/>
          </a:p>
          <a:p>
            <a:r>
              <a:rPr kumimoji="1" lang="ja-JP" altLang="en-US" dirty="0" smtClean="0"/>
              <a:t>田原 康之</a:t>
            </a:r>
            <a:endParaRPr kumimoji="1" lang="en-US" altLang="ja-JP" dirty="0" smtClean="0"/>
          </a:p>
          <a:p>
            <a:r>
              <a:rPr lang="ja-JP" altLang="en-US" dirty="0"/>
              <a:t>電気</a:t>
            </a:r>
            <a:r>
              <a:rPr lang="ja-JP" altLang="en-US" dirty="0" smtClean="0"/>
              <a:t>通信大学</a:t>
            </a:r>
            <a:endParaRPr lang="en-US" altLang="ja-JP" dirty="0"/>
          </a:p>
          <a:p>
            <a:r>
              <a:rPr kumimoji="1" lang="en-US" altLang="ja-JP" dirty="0" smtClean="0"/>
              <a:t>2015/3/31</a:t>
            </a:r>
          </a:p>
        </p:txBody>
      </p:sp>
    </p:spTree>
    <p:extLst>
      <p:ext uri="{BB962C8B-B14F-4D97-AF65-F5344CB8AC3E}">
        <p14:creationId xmlns:p14="http://schemas.microsoft.com/office/powerpoint/2010/main" val="2402957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情報処理システム高信頼化教訓集</a:t>
            </a:r>
            <a:r>
              <a:rPr lang="en-US" altLang="ja-JP" dirty="0"/>
              <a:t>(</a:t>
            </a:r>
            <a:r>
              <a:rPr lang="ja-JP" altLang="en-US" dirty="0"/>
              <a:t>製品・制御システム編</a:t>
            </a:r>
            <a:r>
              <a:rPr lang="en-US" altLang="ja-JP" dirty="0"/>
              <a:t>) </a:t>
            </a:r>
            <a:r>
              <a:rPr kumimoji="1" lang="en-US" altLang="ja-JP" dirty="0" smtClean="0"/>
              <a:t>I-24</a:t>
            </a:r>
            <a:r>
              <a:rPr kumimoji="1" lang="ja-JP" altLang="en-US" dirty="0" smtClean="0"/>
              <a:t>ページ</a:t>
            </a:r>
            <a:endParaRPr kumimoji="1" lang="en-US" altLang="ja-JP" dirty="0" smtClean="0"/>
          </a:p>
          <a:p>
            <a:r>
              <a:rPr lang="ja-JP" altLang="en-US" dirty="0" smtClean="0"/>
              <a:t>概要</a:t>
            </a:r>
            <a:endParaRPr lang="en-US" altLang="ja-JP" dirty="0" smtClean="0"/>
          </a:p>
          <a:p>
            <a:pPr lvl="1"/>
            <a:r>
              <a:rPr lang="ja-JP" altLang="en-US" dirty="0" smtClean="0"/>
              <a:t>航空機</a:t>
            </a:r>
            <a:r>
              <a:rPr lang="ja-JP" altLang="en-US" dirty="0"/>
              <a:t>の姿勢情報管理装置が想定外の大きな姿勢情報</a:t>
            </a:r>
            <a:r>
              <a:rPr lang="ja-JP" altLang="en-US" dirty="0" smtClean="0"/>
              <a:t>を出力</a:t>
            </a:r>
            <a:r>
              <a:rPr lang="ja-JP" altLang="en-US" dirty="0"/>
              <a:t>し続ける事</a:t>
            </a:r>
            <a:r>
              <a:rPr lang="ja-JP" altLang="en-US" dirty="0" smtClean="0"/>
              <a:t>で、</a:t>
            </a:r>
            <a:endParaRPr lang="en-US" altLang="ja-JP" dirty="0" smtClean="0"/>
          </a:p>
          <a:p>
            <a:pPr lvl="1"/>
            <a:r>
              <a:rPr lang="ja-JP" altLang="en-US" dirty="0" smtClean="0"/>
              <a:t>自動</a:t>
            </a:r>
            <a:r>
              <a:rPr lang="ja-JP" altLang="en-US" dirty="0"/>
              <a:t>操舵装置が誤った操作を行い</a:t>
            </a:r>
            <a:r>
              <a:rPr lang="ja-JP" altLang="en-US" dirty="0" smtClean="0"/>
              <a:t>急降下が発生</a:t>
            </a:r>
            <a:endParaRPr kumimoji="1" lang="ja-JP" altLang="en-US" dirty="0"/>
          </a:p>
        </p:txBody>
      </p:sp>
      <p:sp>
        <p:nvSpPr>
          <p:cNvPr id="3" name="タイトル 2"/>
          <p:cNvSpPr>
            <a:spLocks noGrp="1"/>
          </p:cNvSpPr>
          <p:nvPr>
            <p:ph type="title"/>
          </p:nvPr>
        </p:nvSpPr>
        <p:spPr/>
        <p:txBody>
          <a:bodyPr>
            <a:normAutofit fontScale="90000"/>
          </a:bodyPr>
          <a:lstStyle/>
          <a:p>
            <a:r>
              <a:rPr lang="ja-JP" altLang="en-US" dirty="0"/>
              <a:t>障害事例「想定外の</a:t>
            </a:r>
            <a:r>
              <a:rPr lang="ja-JP" altLang="en-US" dirty="0" smtClean="0"/>
              <a:t>環境変化</a:t>
            </a:r>
            <a:r>
              <a:rPr lang="ja-JP" altLang="en-US" dirty="0"/>
              <a:t>に</a:t>
            </a:r>
            <a:r>
              <a:rPr lang="ja-JP" altLang="en-US" dirty="0" smtClean="0"/>
              <a:t>よる</a:t>
            </a:r>
            <a:r>
              <a:rPr lang="en-US" altLang="ja-JP" dirty="0" smtClean="0"/>
              <a:t/>
            </a:r>
            <a:br>
              <a:rPr lang="en-US" altLang="ja-JP" dirty="0" smtClean="0"/>
            </a:br>
            <a:r>
              <a:rPr lang="ja-JP" altLang="en-US" dirty="0" smtClean="0"/>
              <a:t>制御系の誤動作</a:t>
            </a:r>
            <a:r>
              <a:rPr lang="ja-JP" altLang="en-US" dirty="0"/>
              <a:t>」</a:t>
            </a:r>
            <a:endParaRPr kumimoji="1" lang="ja-JP" altLang="en-US" dirty="0"/>
          </a:p>
        </p:txBody>
      </p:sp>
    </p:spTree>
    <p:extLst>
      <p:ext uri="{BB962C8B-B14F-4D97-AF65-F5344CB8AC3E}">
        <p14:creationId xmlns:p14="http://schemas.microsoft.com/office/powerpoint/2010/main" val="2502391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起こりうる例外的状況を網羅的に列挙し、</a:t>
            </a:r>
            <a:endParaRPr kumimoji="1" lang="en-US" altLang="ja-JP" dirty="0" smtClean="0"/>
          </a:p>
          <a:p>
            <a:r>
              <a:rPr lang="ja-JP" altLang="en-US" dirty="0"/>
              <a:t>各状況ごと</a:t>
            </a:r>
            <a:r>
              <a:rPr lang="ja-JP" altLang="en-US" dirty="0" smtClean="0"/>
              <a:t>に対策を検討・実施</a:t>
            </a:r>
            <a:endParaRPr lang="en-US" altLang="ja-JP" dirty="0" smtClean="0"/>
          </a:p>
          <a:p>
            <a:r>
              <a:rPr kumimoji="1" lang="ja-JP" altLang="en-US" dirty="0" smtClean="0"/>
              <a:t>問題点</a:t>
            </a:r>
            <a:endParaRPr kumimoji="1" lang="en-US" altLang="ja-JP" dirty="0" smtClean="0"/>
          </a:p>
          <a:p>
            <a:pPr lvl="1"/>
            <a:r>
              <a:rPr lang="ja-JP" altLang="en-US" dirty="0"/>
              <a:t>例外的状況</a:t>
            </a:r>
            <a:r>
              <a:rPr lang="ja-JP" altLang="en-US" dirty="0" smtClean="0"/>
              <a:t>は</a:t>
            </a:r>
            <a:r>
              <a:rPr lang="ja-JP" altLang="en-US" dirty="0"/>
              <a:t>無数</a:t>
            </a:r>
            <a:r>
              <a:rPr lang="ja-JP" altLang="en-US" dirty="0" smtClean="0"/>
              <a:t>に存在し、全てを想定するのは困難</a:t>
            </a:r>
            <a:endParaRPr lang="en-US" altLang="ja-JP" dirty="0" smtClean="0"/>
          </a:p>
          <a:p>
            <a:pPr lvl="1"/>
            <a:r>
              <a:rPr kumimoji="1" lang="ja-JP" altLang="en-US" dirty="0"/>
              <a:t>想定できただけ</a:t>
            </a:r>
            <a:r>
              <a:rPr kumimoji="1" lang="ja-JP" altLang="en-US" dirty="0" smtClean="0"/>
              <a:t>の</a:t>
            </a:r>
            <a:r>
              <a:rPr kumimoji="1" lang="ja-JP" altLang="en-US" dirty="0"/>
              <a:t>状況でも</a:t>
            </a:r>
            <a:r>
              <a:rPr kumimoji="1" lang="ja-JP" altLang="en-US" dirty="0" smtClean="0"/>
              <a:t>、全ての対策の実施は主にコスト的に非現実的</a:t>
            </a:r>
            <a:endParaRPr kumimoji="1" lang="ja-JP" altLang="en-US" dirty="0"/>
          </a:p>
        </p:txBody>
      </p:sp>
      <p:sp>
        <p:nvSpPr>
          <p:cNvPr id="3" name="タイトル 2"/>
          <p:cNvSpPr>
            <a:spLocks noGrp="1"/>
          </p:cNvSpPr>
          <p:nvPr>
            <p:ph type="title"/>
          </p:nvPr>
        </p:nvSpPr>
        <p:spPr/>
        <p:txBody>
          <a:bodyPr/>
          <a:lstStyle/>
          <a:p>
            <a:r>
              <a:rPr kumimoji="1" lang="ja-JP" altLang="en-US" dirty="0" smtClean="0"/>
              <a:t>対策</a:t>
            </a:r>
            <a:endParaRPr kumimoji="1" lang="ja-JP" altLang="en-US" dirty="0"/>
          </a:p>
        </p:txBody>
      </p:sp>
    </p:spTree>
    <p:extLst>
      <p:ext uri="{BB962C8B-B14F-4D97-AF65-F5344CB8AC3E}">
        <p14:creationId xmlns:p14="http://schemas.microsoft.com/office/powerpoint/2010/main" val="2260163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a:t>
            </a:r>
            <a:r>
              <a:rPr lang="en-US" altLang="ja-JP" sz="2800" dirty="0"/>
              <a:t>Hope for the Best, Prepare for the Worst: Multi-tier Control for Adaptive </a:t>
            </a:r>
            <a:r>
              <a:rPr lang="en-US" altLang="ja-JP" sz="2800" dirty="0" smtClean="0"/>
              <a:t>Systems” in ICSE 2014</a:t>
            </a:r>
          </a:p>
          <a:p>
            <a:r>
              <a:rPr kumimoji="1" lang="ja-JP" altLang="en-US" sz="2800" dirty="0" smtClean="0"/>
              <a:t>環境のモデルから制御プログラムを自動合成する </a:t>
            </a:r>
            <a:r>
              <a:rPr kumimoji="1" lang="en-US" altLang="ja-JP" sz="2800" dirty="0" smtClean="0"/>
              <a:t>Controller Synthesis </a:t>
            </a:r>
            <a:r>
              <a:rPr kumimoji="1" lang="ja-JP" altLang="en-US" sz="2800" dirty="0" smtClean="0"/>
              <a:t>技術を利用</a:t>
            </a:r>
            <a:endParaRPr kumimoji="1" lang="en-US" altLang="ja-JP" sz="2800" dirty="0" smtClean="0"/>
          </a:p>
          <a:p>
            <a:pPr lvl="1"/>
            <a:r>
              <a:rPr lang="ja-JP" altLang="en-US" dirty="0"/>
              <a:t>環境</a:t>
            </a:r>
            <a:r>
              <a:rPr lang="ja-JP" altLang="en-US" dirty="0" smtClean="0"/>
              <a:t>のモデルは不確実性を含んでいても利用可能</a:t>
            </a:r>
            <a:endParaRPr lang="en-US" altLang="ja-JP" dirty="0" smtClean="0"/>
          </a:p>
          <a:p>
            <a:pPr marL="393192" lvl="1" indent="0">
              <a:buNone/>
            </a:pPr>
            <a:r>
              <a:rPr lang="ja-JP" altLang="en-US" dirty="0" smtClean="0"/>
              <a:t>←ある程度想定外の状況にも対応可能</a:t>
            </a:r>
            <a:endParaRPr lang="en-US" altLang="ja-JP" dirty="0" smtClean="0"/>
          </a:p>
          <a:p>
            <a:r>
              <a:rPr kumimoji="1" lang="ja-JP" altLang="en-US" dirty="0" smtClean="0"/>
              <a:t>通常の状況と想定外の状況への対応を実行中に切り替えたい→階層化</a:t>
            </a:r>
            <a:endParaRPr kumimoji="1" lang="ja-JP" altLang="en-US" dirty="0"/>
          </a:p>
        </p:txBody>
      </p:sp>
      <p:sp>
        <p:nvSpPr>
          <p:cNvPr id="3" name="タイトル 2"/>
          <p:cNvSpPr>
            <a:spLocks noGrp="1"/>
          </p:cNvSpPr>
          <p:nvPr>
            <p:ph type="title"/>
          </p:nvPr>
        </p:nvSpPr>
        <p:spPr/>
        <p:txBody>
          <a:bodyPr>
            <a:normAutofit fontScale="90000"/>
          </a:bodyPr>
          <a:lstStyle/>
          <a:p>
            <a:r>
              <a:rPr lang="ja-JP" altLang="en-US" dirty="0"/>
              <a:t>自己適応システムを適用した対策</a:t>
            </a:r>
            <a:r>
              <a:rPr lang="en-US" altLang="ja-JP" dirty="0"/>
              <a:t/>
            </a:r>
            <a:br>
              <a:rPr lang="en-US" altLang="ja-JP" dirty="0"/>
            </a:br>
            <a:r>
              <a:rPr lang="en-US" altLang="ja-JP" dirty="0" smtClean="0"/>
              <a:t>- D. </a:t>
            </a:r>
            <a:r>
              <a:rPr lang="it-IT" altLang="ja-JP" dirty="0" smtClean="0"/>
              <a:t>D’Ippolito </a:t>
            </a:r>
            <a:r>
              <a:rPr lang="ja-JP" altLang="en-US" dirty="0" smtClean="0"/>
              <a:t>他</a:t>
            </a:r>
            <a:r>
              <a:rPr lang="en-US" altLang="ja-JP" dirty="0" smtClean="0"/>
              <a:t>, 2014</a:t>
            </a:r>
            <a:endParaRPr kumimoji="1" lang="ja-JP" altLang="en-US" dirty="0"/>
          </a:p>
        </p:txBody>
      </p:sp>
    </p:spTree>
    <p:extLst>
      <p:ext uri="{BB962C8B-B14F-4D97-AF65-F5344CB8AC3E}">
        <p14:creationId xmlns:p14="http://schemas.microsoft.com/office/powerpoint/2010/main" val="1474537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自己適応システムを適用した対策</a:t>
            </a:r>
            <a:r>
              <a:rPr lang="en-US" altLang="ja-JP" dirty="0"/>
              <a:t/>
            </a:r>
            <a:br>
              <a:rPr lang="en-US" altLang="ja-JP" dirty="0"/>
            </a:br>
            <a:r>
              <a:rPr lang="en-US" altLang="ja-JP" dirty="0"/>
              <a:t>- D. </a:t>
            </a:r>
            <a:r>
              <a:rPr lang="it-IT" altLang="ja-JP" dirty="0"/>
              <a:t>D’Ippolito </a:t>
            </a:r>
            <a:r>
              <a:rPr lang="ja-JP" altLang="en-US" dirty="0"/>
              <a:t>他</a:t>
            </a:r>
            <a:r>
              <a:rPr lang="en-US" altLang="ja-JP" dirty="0"/>
              <a:t>, 2014</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ja-JP" altLang="en-US" dirty="0" smtClean="0"/>
              <a:t>環境モデル、要求を階層的に定義する。</a:t>
            </a:r>
            <a:endParaRPr kumimoji="1" lang="en-US" altLang="ja-JP" dirty="0" smtClean="0"/>
          </a:p>
          <a:p>
            <a:endParaRPr kumimoji="1" lang="en-US" altLang="ja-JP" dirty="0"/>
          </a:p>
          <a:p>
            <a:endParaRPr kumimoji="1" lang="en-US" altLang="ja-JP" dirty="0" smtClean="0"/>
          </a:p>
          <a:p>
            <a:endParaRPr kumimoji="1" lang="en-US" altLang="ja-JP" dirty="0"/>
          </a:p>
          <a:p>
            <a:endParaRPr kumimoji="1" lang="en-US" altLang="ja-JP" dirty="0" smtClean="0"/>
          </a:p>
          <a:p>
            <a:endParaRPr kumimoji="1" lang="en-US" altLang="ja-JP" dirty="0"/>
          </a:p>
          <a:p>
            <a:endParaRPr kumimoji="1" lang="en-US" altLang="ja-JP" dirty="0" smtClean="0"/>
          </a:p>
          <a:p>
            <a:endParaRPr kumimoji="1" lang="en-US" altLang="ja-JP" dirty="0"/>
          </a:p>
          <a:p>
            <a:r>
              <a:rPr kumimoji="1" lang="ja-JP" altLang="en-US" dirty="0" smtClean="0"/>
              <a:t>できる限り、上の層に</a:t>
            </a:r>
            <a:r>
              <a:rPr kumimoji="1" lang="ja-JP" altLang="en-US" dirty="0" smtClean="0"/>
              <a:t>ある</a:t>
            </a:r>
            <a:r>
              <a:rPr lang="ja-JP" altLang="en-US" sz="2400" dirty="0"/>
              <a:t>制御プログラム</a:t>
            </a:r>
            <a:r>
              <a:rPr kumimoji="1" lang="ja-JP" altLang="en-US" dirty="0" smtClean="0"/>
              <a:t>を</a:t>
            </a:r>
            <a:r>
              <a:rPr kumimoji="1" lang="ja-JP" altLang="en-US" dirty="0" smtClean="0"/>
              <a:t>使用</a:t>
            </a:r>
            <a:endParaRPr kumimoji="1" lang="en-US" altLang="ja-JP" dirty="0" smtClean="0"/>
          </a:p>
          <a:p>
            <a:pPr marL="114300" indent="0">
              <a:buNone/>
            </a:pPr>
            <a:r>
              <a:rPr kumimoji="1" lang="en-US" altLang="ja-JP" sz="1400" dirty="0" smtClean="0"/>
              <a:t>→</a:t>
            </a:r>
            <a:r>
              <a:rPr kumimoji="1" lang="ja-JP" altLang="en-US" sz="1400" dirty="0" smtClean="0"/>
              <a:t>使用不可なら下の層</a:t>
            </a:r>
            <a:r>
              <a:rPr lang="ja-JP" altLang="en-US" sz="1400" dirty="0"/>
              <a:t>の制御プログラムに</a:t>
            </a:r>
            <a:r>
              <a:rPr kumimoji="1" lang="ja-JP" altLang="en-US" sz="1400" dirty="0" smtClean="0"/>
              <a:t>切り替え</a:t>
            </a:r>
            <a:r>
              <a:rPr kumimoji="1" lang="en-US" altLang="ja-JP" sz="1400" dirty="0" smtClean="0"/>
              <a:t>(</a:t>
            </a:r>
            <a:r>
              <a:rPr kumimoji="1" lang="en-US" altLang="ja-JP" sz="1400" dirty="0" smtClean="0">
                <a:solidFill>
                  <a:srgbClr val="FF0000"/>
                </a:solidFill>
              </a:rPr>
              <a:t>graceful degradation</a:t>
            </a:r>
            <a:r>
              <a:rPr kumimoji="1" lang="en-US" altLang="ja-JP" sz="1400" dirty="0" smtClean="0"/>
              <a:t>)</a:t>
            </a:r>
          </a:p>
          <a:p>
            <a:pPr marL="114300" indent="0">
              <a:buNone/>
            </a:pPr>
            <a:r>
              <a:rPr kumimoji="1" lang="en-US" altLang="ja-JP" sz="1400" dirty="0" smtClean="0"/>
              <a:t>→</a:t>
            </a:r>
            <a:r>
              <a:rPr kumimoji="1" lang="ja-JP" altLang="en-US" sz="1400" dirty="0" smtClean="0"/>
              <a:t>上の層</a:t>
            </a:r>
            <a:r>
              <a:rPr lang="ja-JP" altLang="en-US" sz="1400" dirty="0"/>
              <a:t>の制御プログラムが</a:t>
            </a:r>
            <a:r>
              <a:rPr kumimoji="1" lang="ja-JP" altLang="en-US" sz="1400" dirty="0" smtClean="0"/>
              <a:t>利用可能になったら切り替え</a:t>
            </a:r>
            <a:r>
              <a:rPr kumimoji="1" lang="en-US" altLang="ja-JP" sz="1400" dirty="0" smtClean="0"/>
              <a:t>(</a:t>
            </a:r>
            <a:r>
              <a:rPr kumimoji="1" lang="en-US" altLang="ja-JP" sz="1400" dirty="0" smtClean="0">
                <a:solidFill>
                  <a:srgbClr val="FF0000"/>
                </a:solidFill>
              </a:rPr>
              <a:t>progressive enhancement</a:t>
            </a:r>
            <a:r>
              <a:rPr kumimoji="1" lang="en-US" altLang="ja-JP" sz="1400" dirty="0" smtClean="0"/>
              <a:t>)</a:t>
            </a:r>
            <a:endParaRPr kumimoji="1" lang="en-US" altLang="ja-JP" sz="2000" dirty="0" smtClean="0"/>
          </a:p>
        </p:txBody>
      </p:sp>
      <p:sp>
        <p:nvSpPr>
          <p:cNvPr id="4" name="正方形/長方形 3"/>
          <p:cNvSpPr/>
          <p:nvPr/>
        </p:nvSpPr>
        <p:spPr>
          <a:xfrm>
            <a:off x="701526" y="2174261"/>
            <a:ext cx="2696832" cy="4812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3200" dirty="0"/>
          </a:p>
        </p:txBody>
      </p:sp>
      <p:sp>
        <p:nvSpPr>
          <p:cNvPr id="5" name="正方形/長方形 4"/>
          <p:cNvSpPr/>
          <p:nvPr/>
        </p:nvSpPr>
        <p:spPr>
          <a:xfrm>
            <a:off x="701526" y="3089199"/>
            <a:ext cx="2696832" cy="57734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3200" dirty="0"/>
          </a:p>
        </p:txBody>
      </p:sp>
      <p:sp>
        <p:nvSpPr>
          <p:cNvPr id="6" name="正方形/長方形 5"/>
          <p:cNvSpPr/>
          <p:nvPr/>
        </p:nvSpPr>
        <p:spPr>
          <a:xfrm>
            <a:off x="701526" y="4076692"/>
            <a:ext cx="2696832" cy="55962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3200" dirty="0"/>
          </a:p>
        </p:txBody>
      </p:sp>
      <p:cxnSp>
        <p:nvCxnSpPr>
          <p:cNvPr id="7" name="直線矢印コネクタ 6"/>
          <p:cNvCxnSpPr/>
          <p:nvPr/>
        </p:nvCxnSpPr>
        <p:spPr>
          <a:xfrm flipV="1">
            <a:off x="1066800" y="2630097"/>
            <a:ext cx="0" cy="5326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8" name="テキスト ボックス 7"/>
          <p:cNvSpPr txBox="1"/>
          <p:nvPr/>
        </p:nvSpPr>
        <p:spPr>
          <a:xfrm>
            <a:off x="1410460" y="2719867"/>
            <a:ext cx="1159617" cy="369332"/>
          </a:xfrm>
          <a:prstGeom prst="rect">
            <a:avLst/>
          </a:prstGeom>
          <a:noFill/>
        </p:spPr>
        <p:txBody>
          <a:bodyPr wrap="none" rtlCol="0">
            <a:spAutoFit/>
          </a:bodyPr>
          <a:lstStyle/>
          <a:p>
            <a:r>
              <a:rPr kumimoji="1" lang="en-US" altLang="ja-JP" dirty="0" smtClean="0"/>
              <a:t>simulates</a:t>
            </a:r>
            <a:endParaRPr kumimoji="1" lang="ja-JP" altLang="en-US" dirty="0"/>
          </a:p>
        </p:txBody>
      </p:sp>
      <p:sp>
        <p:nvSpPr>
          <p:cNvPr id="9" name="テキスト ボックス 8"/>
          <p:cNvSpPr txBox="1"/>
          <p:nvPr/>
        </p:nvSpPr>
        <p:spPr>
          <a:xfrm>
            <a:off x="1344433" y="3753526"/>
            <a:ext cx="1159617" cy="646331"/>
          </a:xfrm>
          <a:prstGeom prst="rect">
            <a:avLst/>
          </a:prstGeom>
          <a:noFill/>
        </p:spPr>
        <p:txBody>
          <a:bodyPr wrap="none" rtlCol="0">
            <a:spAutoFit/>
          </a:bodyPr>
          <a:lstStyle/>
          <a:p>
            <a:r>
              <a:rPr kumimoji="1" lang="en-US" altLang="ja-JP" dirty="0"/>
              <a:t>simulates</a:t>
            </a:r>
            <a:endParaRPr kumimoji="1" lang="ja-JP" altLang="en-US" dirty="0"/>
          </a:p>
          <a:p>
            <a:endParaRPr kumimoji="1" lang="ja-JP" altLang="en-US" dirty="0"/>
          </a:p>
        </p:txBody>
      </p:sp>
      <p:sp>
        <p:nvSpPr>
          <p:cNvPr id="13" name="円/楕円 12"/>
          <p:cNvSpPr/>
          <p:nvPr/>
        </p:nvSpPr>
        <p:spPr>
          <a:xfrm>
            <a:off x="4081673" y="2139915"/>
            <a:ext cx="3995527" cy="64513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上の層ほど理想的</a:t>
            </a:r>
            <a:r>
              <a:rPr kumimoji="1" lang="ja-JP" altLang="en-US" dirty="0"/>
              <a:t>な制御プログラムを</a:t>
            </a:r>
            <a:r>
              <a:rPr kumimoji="1" lang="ja-JP" altLang="en-US" dirty="0" smtClean="0"/>
              <a:t>生成</a:t>
            </a:r>
            <a:endParaRPr kumimoji="1" lang="ja-JP" altLang="en-US" dirty="0"/>
          </a:p>
        </p:txBody>
      </p:sp>
      <p:sp>
        <p:nvSpPr>
          <p:cNvPr id="14" name="円/楕円 13"/>
          <p:cNvSpPr/>
          <p:nvPr/>
        </p:nvSpPr>
        <p:spPr>
          <a:xfrm>
            <a:off x="4081673" y="4073931"/>
            <a:ext cx="3995527" cy="637761"/>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dirty="0" smtClean="0"/>
              <a:t>下の層ほど不確実性を</a:t>
            </a:r>
            <a:r>
              <a:rPr kumimoji="1" lang="ja-JP" altLang="en-US" dirty="0"/>
              <a:t>含めた制御プログラムを</a:t>
            </a:r>
            <a:r>
              <a:rPr kumimoji="1" lang="ja-JP" altLang="en-US" dirty="0" smtClean="0"/>
              <a:t>生成</a:t>
            </a:r>
            <a:endParaRPr kumimoji="1" lang="ja-JP" altLang="en-US" dirty="0"/>
          </a:p>
        </p:txBody>
      </p:sp>
      <p:sp>
        <p:nvSpPr>
          <p:cNvPr id="15" name="テキスト ボックス 14"/>
          <p:cNvSpPr txBox="1"/>
          <p:nvPr/>
        </p:nvSpPr>
        <p:spPr>
          <a:xfrm>
            <a:off x="3550758" y="2286157"/>
            <a:ext cx="530915" cy="369332"/>
          </a:xfrm>
          <a:prstGeom prst="rect">
            <a:avLst/>
          </a:prstGeom>
          <a:noFill/>
        </p:spPr>
        <p:txBody>
          <a:bodyPr wrap="none" rtlCol="0">
            <a:spAutoFit/>
          </a:bodyPr>
          <a:lstStyle/>
          <a:p>
            <a:r>
              <a:rPr kumimoji="1" lang="ja-JP" altLang="en-US" dirty="0"/>
              <a:t>・・・</a:t>
            </a:r>
          </a:p>
        </p:txBody>
      </p:sp>
      <p:sp>
        <p:nvSpPr>
          <p:cNvPr id="16" name="テキスト ボックス 15"/>
          <p:cNvSpPr txBox="1"/>
          <p:nvPr/>
        </p:nvSpPr>
        <p:spPr>
          <a:xfrm>
            <a:off x="3550758" y="4193189"/>
            <a:ext cx="530915" cy="646331"/>
          </a:xfrm>
          <a:prstGeom prst="rect">
            <a:avLst/>
          </a:prstGeom>
          <a:noFill/>
        </p:spPr>
        <p:txBody>
          <a:bodyPr wrap="none" rtlCol="0">
            <a:spAutoFit/>
          </a:bodyPr>
          <a:lstStyle/>
          <a:p>
            <a:r>
              <a:rPr kumimoji="1" lang="ja-JP" altLang="en-US" dirty="0"/>
              <a:t>・・・</a:t>
            </a:r>
          </a:p>
          <a:p>
            <a:endParaRPr kumimoji="1" lang="ja-JP" altLang="en-US" dirty="0"/>
          </a:p>
        </p:txBody>
      </p:sp>
      <p:cxnSp>
        <p:nvCxnSpPr>
          <p:cNvPr id="18" name="直線矢印コネクタ 17"/>
          <p:cNvCxnSpPr/>
          <p:nvPr/>
        </p:nvCxnSpPr>
        <p:spPr>
          <a:xfrm flipV="1">
            <a:off x="2908300" y="2655489"/>
            <a:ext cx="0" cy="5326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9" name="直線矢印コネクタ 18"/>
          <p:cNvCxnSpPr/>
          <p:nvPr/>
        </p:nvCxnSpPr>
        <p:spPr>
          <a:xfrm flipV="1">
            <a:off x="1054100" y="3633488"/>
            <a:ext cx="0" cy="5326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0" name="直線矢印コネクタ 19"/>
          <p:cNvCxnSpPr/>
          <p:nvPr/>
        </p:nvCxnSpPr>
        <p:spPr>
          <a:xfrm flipV="1">
            <a:off x="2908300" y="3633488"/>
            <a:ext cx="0" cy="532619"/>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10" name="正方形/長方形 9"/>
          <p:cNvSpPr/>
          <p:nvPr/>
        </p:nvSpPr>
        <p:spPr>
          <a:xfrm>
            <a:off x="5580112" y="6270859"/>
            <a:ext cx="3336170" cy="253916"/>
          </a:xfrm>
          <a:prstGeom prst="rect">
            <a:avLst/>
          </a:prstGeom>
        </p:spPr>
        <p:txBody>
          <a:bodyPr wrap="none">
            <a:spAutoFit/>
          </a:bodyPr>
          <a:lstStyle/>
          <a:p>
            <a:r>
              <a:rPr lang="ja-JP" altLang="en-US" sz="1050" dirty="0" smtClean="0"/>
              <a:t>第</a:t>
            </a:r>
            <a:r>
              <a:rPr lang="en-US" altLang="ja-JP" sz="1050" dirty="0" smtClean="0"/>
              <a:t>4</a:t>
            </a:r>
            <a:r>
              <a:rPr lang="ja-JP" altLang="en-US" sz="1050" dirty="0" smtClean="0"/>
              <a:t>回ミーティング 論文</a:t>
            </a:r>
            <a:r>
              <a:rPr lang="ja-JP" altLang="en-US" sz="1050" dirty="0"/>
              <a:t>調査結果（早稲田大担当分</a:t>
            </a:r>
            <a:r>
              <a:rPr lang="ja-JP" altLang="en-US" sz="1050" dirty="0" smtClean="0"/>
              <a:t>）より</a:t>
            </a:r>
            <a:endParaRPr lang="ja-JP" altLang="en-US" sz="1050" dirty="0"/>
          </a:p>
        </p:txBody>
      </p:sp>
    </p:spTree>
    <p:extLst>
      <p:ext uri="{BB962C8B-B14F-4D97-AF65-F5344CB8AC3E}">
        <p14:creationId xmlns:p14="http://schemas.microsoft.com/office/powerpoint/2010/main" val="389940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概要：</a:t>
            </a:r>
            <a:r>
              <a:rPr lang="en-US" altLang="ja-JP" dirty="0" smtClean="0"/>
              <a:t>IPA </a:t>
            </a:r>
            <a:r>
              <a:rPr lang="ja-JP" altLang="en-US" dirty="0"/>
              <a:t>発行の教訓集に所収の障害事例に</a:t>
            </a:r>
            <a:r>
              <a:rPr lang="ja-JP" altLang="en-US" dirty="0" smtClean="0"/>
              <a:t>対する、</a:t>
            </a:r>
            <a:r>
              <a:rPr lang="ja-JP" altLang="en-US" dirty="0"/>
              <a:t>自己適応システムの適用による対策の例</a:t>
            </a:r>
            <a:endParaRPr lang="en-US" altLang="ja-JP" dirty="0" smtClean="0"/>
          </a:p>
          <a:p>
            <a:pPr marL="624078" indent="-514350">
              <a:buFont typeface="+mj-lt"/>
              <a:buAutoNum type="arabicPeriod"/>
            </a:pPr>
            <a:r>
              <a:rPr lang="ja-JP" altLang="en-US" dirty="0" smtClean="0"/>
              <a:t>障害</a:t>
            </a:r>
            <a:r>
              <a:rPr lang="ja-JP" altLang="en-US" dirty="0"/>
              <a:t>事例「ユーザ負荷が急激に高まったためサービスが稼働停止に至る」「バックアップ切替え後、縮退運転後の性能不足</a:t>
            </a:r>
            <a:r>
              <a:rPr lang="ja-JP" altLang="en-US" dirty="0" smtClean="0"/>
              <a:t>」への適用例</a:t>
            </a:r>
            <a:endParaRPr lang="en-US" altLang="ja-JP" dirty="0" smtClean="0"/>
          </a:p>
          <a:p>
            <a:pPr marL="624078" indent="-514350">
              <a:buFont typeface="+mj-lt"/>
              <a:buAutoNum type="arabicPeriod"/>
            </a:pPr>
            <a:r>
              <a:rPr lang="ja-JP" altLang="en-US" dirty="0"/>
              <a:t>障害事例「想定外の環境</a:t>
            </a:r>
            <a:r>
              <a:rPr lang="ja-JP" altLang="en-US" dirty="0" smtClean="0"/>
              <a:t>変化による制御系の誤動作」への適用例</a:t>
            </a:r>
            <a:endParaRPr lang="en-US" altLang="ja-JP" dirty="0" smtClean="0"/>
          </a:p>
        </p:txBody>
      </p:sp>
      <p:sp>
        <p:nvSpPr>
          <p:cNvPr id="3" name="タイトル 2"/>
          <p:cNvSpPr>
            <a:spLocks noGrp="1"/>
          </p:cNvSpPr>
          <p:nvPr>
            <p:ph type="title"/>
          </p:nvPr>
        </p:nvSpPr>
        <p:spPr/>
        <p:txBody>
          <a:bodyPr/>
          <a:lstStyle/>
          <a:p>
            <a:r>
              <a:rPr kumimoji="1" lang="ja-JP" altLang="en-US" dirty="0" smtClean="0"/>
              <a:t>内容</a:t>
            </a:r>
            <a:endParaRPr kumimoji="1" lang="ja-JP" altLang="en-US" dirty="0"/>
          </a:p>
        </p:txBody>
      </p:sp>
    </p:spTree>
    <p:extLst>
      <p:ext uri="{BB962C8B-B14F-4D97-AF65-F5344CB8AC3E}">
        <p14:creationId xmlns:p14="http://schemas.microsoft.com/office/powerpoint/2010/main" val="487689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Autofit/>
          </a:bodyPr>
          <a:lstStyle/>
          <a:p>
            <a:r>
              <a:rPr lang="ja-JP" altLang="en-US" sz="3200" dirty="0"/>
              <a:t>障害事例「ユーザ負荷が急激</a:t>
            </a:r>
            <a:r>
              <a:rPr lang="ja-JP" altLang="en-US" sz="3200" dirty="0" smtClean="0"/>
              <a:t>に高まった</a:t>
            </a:r>
            <a:r>
              <a:rPr lang="en-US" altLang="ja-JP" sz="3200" dirty="0" smtClean="0"/>
              <a:t/>
            </a:r>
            <a:br>
              <a:rPr lang="en-US" altLang="ja-JP" sz="3200" dirty="0" smtClean="0"/>
            </a:br>
            <a:r>
              <a:rPr lang="ja-JP" altLang="en-US" sz="3200" dirty="0" smtClean="0"/>
              <a:t>ため</a:t>
            </a:r>
            <a:r>
              <a:rPr lang="ja-JP" altLang="en-US" sz="3200" dirty="0"/>
              <a:t>サービスが稼働停止に至る</a:t>
            </a:r>
            <a:r>
              <a:rPr lang="ja-JP" altLang="en-US" sz="3200" dirty="0" smtClean="0"/>
              <a:t>」</a:t>
            </a:r>
            <a:r>
              <a:rPr lang="en-US" altLang="ja-JP" sz="3200" dirty="0" smtClean="0"/>
              <a:t/>
            </a:r>
            <a:br>
              <a:rPr lang="en-US" altLang="ja-JP" sz="3200" dirty="0" smtClean="0"/>
            </a:br>
            <a:r>
              <a:rPr lang="ja-JP" altLang="en-US" sz="3200" dirty="0" smtClean="0"/>
              <a:t>「</a:t>
            </a:r>
            <a:r>
              <a:rPr lang="ja-JP" altLang="en-US" sz="3200" dirty="0"/>
              <a:t>バックアップ切替え後、縮退運転後</a:t>
            </a:r>
            <a:r>
              <a:rPr lang="ja-JP" altLang="en-US" sz="3200" dirty="0" smtClean="0"/>
              <a:t>の</a:t>
            </a:r>
            <a:r>
              <a:rPr lang="en-US" altLang="ja-JP" sz="3200" dirty="0" smtClean="0"/>
              <a:t/>
            </a:r>
            <a:br>
              <a:rPr lang="en-US" altLang="ja-JP" sz="3200" dirty="0" smtClean="0"/>
            </a:br>
            <a:r>
              <a:rPr lang="ja-JP" altLang="en-US" sz="3200" dirty="0" smtClean="0"/>
              <a:t>性能</a:t>
            </a:r>
            <a:r>
              <a:rPr lang="ja-JP" altLang="en-US" sz="3200" dirty="0"/>
              <a:t>不足」への</a:t>
            </a:r>
            <a:r>
              <a:rPr lang="ja-JP" altLang="en-US" sz="3200" dirty="0" smtClean="0"/>
              <a:t>適用例</a:t>
            </a:r>
            <a:endParaRPr kumimoji="1" lang="ja-JP" altLang="en-US" sz="3200" dirty="0"/>
          </a:p>
        </p:txBody>
      </p:sp>
      <p:sp>
        <p:nvSpPr>
          <p:cNvPr id="5" name="サブタイトル 4"/>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822480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情報</a:t>
            </a:r>
            <a:r>
              <a:rPr lang="ja-JP" altLang="en-US" dirty="0"/>
              <a:t>処理システム高信頼化教訓集</a:t>
            </a:r>
            <a:r>
              <a:rPr lang="en-US" altLang="ja-JP" dirty="0"/>
              <a:t>(</a:t>
            </a:r>
            <a:r>
              <a:rPr lang="ja-JP" altLang="en-US" dirty="0"/>
              <a:t>製品・制御システム編</a:t>
            </a:r>
            <a:r>
              <a:rPr lang="en-US" altLang="ja-JP" dirty="0"/>
              <a:t>) I-33 </a:t>
            </a:r>
            <a:r>
              <a:rPr kumimoji="1" lang="ja-JP" altLang="en-US" dirty="0" smtClean="0"/>
              <a:t>ページ</a:t>
            </a:r>
            <a:endParaRPr kumimoji="1" lang="en-US" altLang="ja-JP" dirty="0" smtClean="0"/>
          </a:p>
          <a:p>
            <a:r>
              <a:rPr lang="ja-JP" altLang="en-US" dirty="0"/>
              <a:t>概要：携帯端末利用営業支援システムにおいて、高負荷時の対策漏れによりデータ滞留が発生し、サービスを断続的に停止するに</a:t>
            </a:r>
            <a:r>
              <a:rPr lang="ja-JP" altLang="en-US" dirty="0" smtClean="0"/>
              <a:t>至った</a:t>
            </a:r>
            <a:endParaRPr lang="en-US" altLang="ja-JP" dirty="0" smtClean="0"/>
          </a:p>
        </p:txBody>
      </p:sp>
      <p:sp>
        <p:nvSpPr>
          <p:cNvPr id="3" name="タイトル 2"/>
          <p:cNvSpPr>
            <a:spLocks noGrp="1"/>
          </p:cNvSpPr>
          <p:nvPr>
            <p:ph type="title"/>
          </p:nvPr>
        </p:nvSpPr>
        <p:spPr/>
        <p:txBody>
          <a:bodyPr>
            <a:normAutofit fontScale="90000"/>
          </a:bodyPr>
          <a:lstStyle/>
          <a:p>
            <a:r>
              <a:rPr lang="ja-JP" altLang="en-US" dirty="0"/>
              <a:t>障害事例「ユーザ負荷が急激に高まったためサービスが稼働停止に至る」</a:t>
            </a:r>
            <a:endParaRPr lang="en-US" altLang="ja-JP" dirty="0"/>
          </a:p>
        </p:txBody>
      </p:sp>
    </p:spTree>
    <p:extLst>
      <p:ext uri="{BB962C8B-B14F-4D97-AF65-F5344CB8AC3E}">
        <p14:creationId xmlns:p14="http://schemas.microsoft.com/office/powerpoint/2010/main" val="121450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a:t>情報処理システム高信頼化教訓集</a:t>
            </a:r>
            <a:r>
              <a:rPr lang="en-US" altLang="ja-JP" dirty="0"/>
              <a:t>(IT </a:t>
            </a:r>
            <a:r>
              <a:rPr lang="ja-JP" altLang="en-US" dirty="0"/>
              <a:t>サービス編</a:t>
            </a:r>
            <a:r>
              <a:rPr lang="en-US" altLang="ja-JP" dirty="0" smtClean="0"/>
              <a:t>)</a:t>
            </a:r>
          </a:p>
          <a:p>
            <a:pPr marL="109728" indent="0">
              <a:buNone/>
            </a:pPr>
            <a:r>
              <a:rPr lang="ja-JP" altLang="en-US" dirty="0"/>
              <a:t>　</a:t>
            </a:r>
            <a:r>
              <a:rPr lang="en-US" altLang="ja-JP" dirty="0" smtClean="0"/>
              <a:t>I-49 </a:t>
            </a:r>
            <a:r>
              <a:rPr lang="ja-JP" altLang="en-US" dirty="0" smtClean="0"/>
              <a:t>ページ</a:t>
            </a:r>
            <a:endParaRPr lang="en-US" altLang="ja-JP" dirty="0" smtClean="0"/>
          </a:p>
          <a:p>
            <a:r>
              <a:rPr lang="ja-JP" altLang="en-US" dirty="0" smtClean="0"/>
              <a:t>概要</a:t>
            </a:r>
            <a:endParaRPr lang="en-US" altLang="ja-JP" dirty="0" smtClean="0"/>
          </a:p>
          <a:p>
            <a:pPr lvl="1"/>
            <a:r>
              <a:rPr lang="ja-JP" altLang="en-US" dirty="0" smtClean="0"/>
              <a:t>稼動系と待機系により二重化された冗長化構成において、</a:t>
            </a:r>
            <a:endParaRPr lang="en-US" altLang="ja-JP" dirty="0" smtClean="0"/>
          </a:p>
          <a:p>
            <a:pPr lvl="1"/>
            <a:r>
              <a:rPr lang="ja-JP" altLang="en-US" dirty="0" smtClean="0"/>
              <a:t>バックアップ</a:t>
            </a:r>
            <a:r>
              <a:rPr lang="ja-JP" altLang="en-US" dirty="0"/>
              <a:t>切替え</a:t>
            </a:r>
            <a:r>
              <a:rPr lang="ja-JP" altLang="en-US" dirty="0" smtClean="0"/>
              <a:t>後、滞留</a:t>
            </a:r>
            <a:r>
              <a:rPr lang="ja-JP" altLang="en-US" dirty="0"/>
              <a:t>したトランザクションが待機系システムに一気に入る</a:t>
            </a:r>
            <a:r>
              <a:rPr lang="ja-JP" altLang="en-US" dirty="0" smtClean="0"/>
              <a:t>ため</a:t>
            </a:r>
            <a:r>
              <a:rPr lang="ja-JP" altLang="en-US" dirty="0"/>
              <a:t>、高負荷がかかりシステムが処理できなく</a:t>
            </a:r>
            <a:r>
              <a:rPr lang="ja-JP" altLang="en-US" dirty="0" smtClean="0"/>
              <a:t>なる</a:t>
            </a:r>
            <a:endParaRPr lang="en-US" altLang="ja-JP" dirty="0" smtClean="0"/>
          </a:p>
          <a:p>
            <a:pPr lvl="1"/>
            <a:r>
              <a:rPr lang="ja-JP" altLang="en-US" dirty="0"/>
              <a:t>縮退運転時のトランザクション処理性能を十分に確認していなかったため、縮退運転に</a:t>
            </a:r>
            <a:r>
              <a:rPr lang="ja-JP" altLang="en-US" dirty="0" smtClean="0"/>
              <a:t>切り替えた</a:t>
            </a:r>
            <a:r>
              <a:rPr lang="ja-JP" altLang="en-US" dirty="0"/>
              <a:t>後、たまたまピークのトランザクションが発生した結果、処理しきれずにシステムが</a:t>
            </a:r>
            <a:r>
              <a:rPr lang="ja-JP" altLang="en-US" dirty="0" smtClean="0"/>
              <a:t>停止する</a:t>
            </a:r>
            <a:endParaRPr lang="en-US" altLang="ja-JP" dirty="0" smtClean="0"/>
          </a:p>
          <a:p>
            <a:pPr lvl="1"/>
            <a:endParaRPr lang="en-US" altLang="ja-JP" dirty="0"/>
          </a:p>
        </p:txBody>
      </p:sp>
      <p:sp>
        <p:nvSpPr>
          <p:cNvPr id="3" name="タイトル 2"/>
          <p:cNvSpPr>
            <a:spLocks noGrp="1"/>
          </p:cNvSpPr>
          <p:nvPr>
            <p:ph type="title"/>
          </p:nvPr>
        </p:nvSpPr>
        <p:spPr/>
        <p:txBody>
          <a:bodyPr>
            <a:normAutofit fontScale="90000"/>
          </a:bodyPr>
          <a:lstStyle/>
          <a:p>
            <a:r>
              <a:rPr lang="ja-JP" altLang="en-US" dirty="0"/>
              <a:t>障害事例「バックアップ切替え後、縮退運転後の性能不足」</a:t>
            </a:r>
            <a:endParaRPr lang="en-US" altLang="ja-JP" dirty="0"/>
          </a:p>
        </p:txBody>
      </p:sp>
    </p:spTree>
    <p:extLst>
      <p:ext uri="{BB962C8B-B14F-4D97-AF65-F5344CB8AC3E}">
        <p14:creationId xmlns:p14="http://schemas.microsoft.com/office/powerpoint/2010/main" val="2434686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一般にクラウドコンピューティングにおけるオートスケール技術が有効</a:t>
            </a:r>
            <a:endParaRPr kumimoji="1" lang="en-US" altLang="ja-JP" dirty="0" smtClean="0"/>
          </a:p>
          <a:p>
            <a:pPr lvl="1"/>
            <a:r>
              <a:rPr lang="ja-JP" altLang="en-US" dirty="0"/>
              <a:t>負荷監視</a:t>
            </a:r>
            <a:r>
              <a:rPr lang="ja-JP" altLang="en-US" dirty="0" smtClean="0"/>
              <a:t>機能により負荷のしきい値超過を検出</a:t>
            </a:r>
            <a:endParaRPr lang="en-US" altLang="ja-JP" dirty="0" smtClean="0"/>
          </a:p>
          <a:p>
            <a:pPr lvl="1"/>
            <a:r>
              <a:rPr kumimoji="1" lang="ja-JP" altLang="en-US" dirty="0" smtClean="0"/>
              <a:t>サービスを実行する単位（インスタンス）を必要な数だけ新規作成</a:t>
            </a:r>
            <a:endParaRPr kumimoji="1" lang="en-US" altLang="ja-JP" dirty="0" smtClean="0"/>
          </a:p>
          <a:p>
            <a:pPr lvl="1"/>
            <a:r>
              <a:rPr lang="ja-JP" altLang="en-US" dirty="0"/>
              <a:t>動的負荷分散技術に</a:t>
            </a:r>
            <a:r>
              <a:rPr lang="ja-JP" altLang="en-US" dirty="0" smtClean="0"/>
              <a:t>より新規インスタンスに負荷を配分</a:t>
            </a:r>
            <a:endParaRPr lang="en-US" altLang="ja-JP" dirty="0" smtClean="0"/>
          </a:p>
          <a:p>
            <a:pPr lvl="1"/>
            <a:r>
              <a:rPr kumimoji="1" lang="ja-JP" altLang="en-US" dirty="0"/>
              <a:t>これ</a:t>
            </a:r>
            <a:r>
              <a:rPr kumimoji="1" lang="ja-JP" altLang="en-US" dirty="0" smtClean="0"/>
              <a:t>も古典的な自己適応システム</a:t>
            </a:r>
            <a:endParaRPr kumimoji="1" lang="ja-JP" altLang="en-US" dirty="0"/>
          </a:p>
        </p:txBody>
      </p:sp>
      <p:sp>
        <p:nvSpPr>
          <p:cNvPr id="3" name="タイトル 2"/>
          <p:cNvSpPr>
            <a:spLocks noGrp="1"/>
          </p:cNvSpPr>
          <p:nvPr>
            <p:ph type="title"/>
          </p:nvPr>
        </p:nvSpPr>
        <p:spPr/>
        <p:txBody>
          <a:bodyPr/>
          <a:lstStyle/>
          <a:p>
            <a:r>
              <a:rPr kumimoji="1" lang="ja-JP" altLang="en-US" dirty="0" smtClean="0"/>
              <a:t>対策</a:t>
            </a:r>
            <a:endParaRPr kumimoji="1" lang="ja-JP" altLang="en-US" dirty="0"/>
          </a:p>
        </p:txBody>
      </p:sp>
    </p:spTree>
    <p:extLst>
      <p:ext uri="{BB962C8B-B14F-4D97-AF65-F5344CB8AC3E}">
        <p14:creationId xmlns:p14="http://schemas.microsoft.com/office/powerpoint/2010/main" val="1293431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lang="en-US" altLang="ja-JP" dirty="0" smtClean="0"/>
              <a:t>“</a:t>
            </a:r>
            <a:r>
              <a:rPr lang="en-US" altLang="ja-JP" dirty="0"/>
              <a:t>Autonomic Resource Provisioning for Cloud-Based </a:t>
            </a:r>
            <a:r>
              <a:rPr lang="en-US" altLang="ja-JP" dirty="0" smtClean="0"/>
              <a:t>Software”, in SEAMS 2014</a:t>
            </a:r>
          </a:p>
          <a:p>
            <a:r>
              <a:rPr lang="ja-JP" altLang="en-US" dirty="0" smtClean="0"/>
              <a:t>実際のオートスケールでは、新規作成するインスタンス数やしきい値の設定が難しい</a:t>
            </a:r>
            <a:endParaRPr lang="en-US" altLang="ja-JP" dirty="0" smtClean="0"/>
          </a:p>
          <a:p>
            <a:pPr lvl="1"/>
            <a:r>
              <a:rPr lang="ja-JP" altLang="en-US" dirty="0" smtClean="0"/>
              <a:t>理由：想定</a:t>
            </a:r>
            <a:r>
              <a:rPr lang="ja-JP" altLang="en-US" dirty="0"/>
              <a:t>負荷量</a:t>
            </a:r>
            <a:r>
              <a:rPr lang="ja-JP" altLang="en-US" dirty="0" smtClean="0"/>
              <a:t>と</a:t>
            </a:r>
            <a:r>
              <a:rPr lang="ja-JP" altLang="en-US" dirty="0"/>
              <a:t>コストとのトレードオフ</a:t>
            </a:r>
            <a:r>
              <a:rPr lang="ja-JP" altLang="en-US" dirty="0" smtClean="0"/>
              <a:t>の</a:t>
            </a:r>
            <a:r>
              <a:rPr lang="ja-JP" altLang="en-US" dirty="0"/>
              <a:t>考慮が</a:t>
            </a:r>
            <a:r>
              <a:rPr lang="ja-JP" altLang="en-US" dirty="0" smtClean="0"/>
              <a:t>必要、など</a:t>
            </a:r>
            <a:endParaRPr lang="en-US" altLang="ja-JP" dirty="0" smtClean="0"/>
          </a:p>
          <a:p>
            <a:r>
              <a:rPr lang="ja-JP" altLang="en-US" dirty="0" smtClean="0"/>
              <a:t>解決策：</a:t>
            </a:r>
            <a:endParaRPr lang="en-US" altLang="ja-JP" dirty="0" smtClean="0"/>
          </a:p>
          <a:p>
            <a:pPr lvl="1"/>
            <a:r>
              <a:rPr lang="ja-JP" altLang="en-US" dirty="0" smtClean="0"/>
              <a:t>ファジィ理論により、</a:t>
            </a:r>
            <a:endParaRPr lang="en-US" altLang="ja-JP" dirty="0" smtClean="0"/>
          </a:p>
          <a:p>
            <a:pPr lvl="1"/>
            <a:r>
              <a:rPr lang="ja-JP" altLang="en-US" dirty="0" smtClean="0"/>
              <a:t>専門家の知識を活用して、</a:t>
            </a:r>
            <a:endParaRPr lang="en-US" altLang="ja-JP" dirty="0" smtClean="0"/>
          </a:p>
          <a:p>
            <a:pPr lvl="1"/>
            <a:r>
              <a:rPr lang="ja-JP" altLang="en-US" dirty="0" smtClean="0"/>
              <a:t>非専門家でも容易な定性的な設定により、</a:t>
            </a:r>
            <a:endParaRPr lang="en-US" altLang="ja-JP" dirty="0" smtClean="0"/>
          </a:p>
          <a:p>
            <a:pPr lvl="1"/>
            <a:r>
              <a:rPr lang="ja-JP" altLang="en-US" dirty="0" smtClean="0"/>
              <a:t>適切なオートスケールを実現</a:t>
            </a:r>
            <a:endParaRPr lang="en-US" altLang="ja-JP" dirty="0"/>
          </a:p>
        </p:txBody>
      </p:sp>
      <p:sp>
        <p:nvSpPr>
          <p:cNvPr id="3" name="タイトル 2"/>
          <p:cNvSpPr>
            <a:spLocks noGrp="1"/>
          </p:cNvSpPr>
          <p:nvPr>
            <p:ph type="title"/>
          </p:nvPr>
        </p:nvSpPr>
        <p:spPr/>
        <p:txBody>
          <a:bodyPr>
            <a:normAutofit fontScale="90000"/>
          </a:bodyPr>
          <a:lstStyle/>
          <a:p>
            <a:r>
              <a:rPr kumimoji="1" lang="ja-JP" altLang="en-US" dirty="0" smtClean="0"/>
              <a:t>自己適応システムを適用した対策</a:t>
            </a:r>
            <a:r>
              <a:rPr kumimoji="1" lang="en-US" altLang="ja-JP" dirty="0" smtClean="0"/>
              <a:t/>
            </a:r>
            <a:br>
              <a:rPr kumimoji="1" lang="en-US" altLang="ja-JP" dirty="0" smtClean="0"/>
            </a:br>
            <a:r>
              <a:rPr kumimoji="1" lang="en-US" altLang="ja-JP" dirty="0" smtClean="0"/>
              <a:t>- </a:t>
            </a:r>
            <a:r>
              <a:rPr lang="en-US" altLang="ja-JP" dirty="0"/>
              <a:t>P. </a:t>
            </a:r>
            <a:r>
              <a:rPr lang="en-US" altLang="ja-JP" dirty="0" err="1"/>
              <a:t>Jamshidi</a:t>
            </a:r>
            <a:r>
              <a:rPr lang="en-US" altLang="ja-JP" dirty="0"/>
              <a:t> </a:t>
            </a:r>
            <a:r>
              <a:rPr lang="ja-JP" altLang="en-US" dirty="0" smtClean="0"/>
              <a:t>他</a:t>
            </a:r>
            <a:r>
              <a:rPr lang="en-US" altLang="ja-JP" dirty="0" smtClean="0"/>
              <a:t>, 2014</a:t>
            </a:r>
            <a:endParaRPr kumimoji="1" lang="ja-JP" altLang="en-US" dirty="0"/>
          </a:p>
        </p:txBody>
      </p:sp>
    </p:spTree>
    <p:extLst>
      <p:ext uri="{BB962C8B-B14F-4D97-AF65-F5344CB8AC3E}">
        <p14:creationId xmlns:p14="http://schemas.microsoft.com/office/powerpoint/2010/main" val="2157193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a:t>定性的な設定</a:t>
            </a:r>
            <a:r>
              <a:rPr lang="ja-JP" altLang="en-US" dirty="0" smtClean="0"/>
              <a:t>：想定負荷が小・中・大、など</a:t>
            </a:r>
            <a:endParaRPr lang="en-US" altLang="ja-JP" dirty="0" smtClean="0"/>
          </a:p>
          <a:p>
            <a:endParaRPr lang="en-US" altLang="ja-JP" dirty="0"/>
          </a:p>
        </p:txBody>
      </p:sp>
      <p:sp>
        <p:nvSpPr>
          <p:cNvPr id="3" name="タイトル 2"/>
          <p:cNvSpPr>
            <a:spLocks noGrp="1"/>
          </p:cNvSpPr>
          <p:nvPr>
            <p:ph type="title"/>
          </p:nvPr>
        </p:nvSpPr>
        <p:spPr/>
        <p:txBody>
          <a:bodyPr>
            <a:normAutofit fontScale="90000"/>
          </a:bodyPr>
          <a:lstStyle/>
          <a:p>
            <a:r>
              <a:rPr kumimoji="1" lang="ja-JP" altLang="en-US" dirty="0" smtClean="0"/>
              <a:t>自己適応システムを適用した対策</a:t>
            </a:r>
            <a:r>
              <a:rPr kumimoji="1" lang="en-US" altLang="ja-JP" dirty="0" smtClean="0"/>
              <a:t/>
            </a:r>
            <a:br>
              <a:rPr kumimoji="1" lang="en-US" altLang="ja-JP" dirty="0" smtClean="0"/>
            </a:br>
            <a:r>
              <a:rPr kumimoji="1" lang="en-US" altLang="ja-JP" dirty="0" smtClean="0"/>
              <a:t>- </a:t>
            </a:r>
            <a:r>
              <a:rPr lang="en-US" altLang="ja-JP" dirty="0"/>
              <a:t>P. </a:t>
            </a:r>
            <a:r>
              <a:rPr lang="en-US" altLang="ja-JP" dirty="0" err="1"/>
              <a:t>Jamshidi</a:t>
            </a:r>
            <a:r>
              <a:rPr lang="en-US" altLang="ja-JP" dirty="0"/>
              <a:t> </a:t>
            </a:r>
            <a:r>
              <a:rPr lang="ja-JP" altLang="en-US" dirty="0" smtClean="0"/>
              <a:t>他</a:t>
            </a:r>
            <a:r>
              <a:rPr lang="en-US" altLang="ja-JP" dirty="0" smtClean="0"/>
              <a:t>, 2014</a:t>
            </a:r>
            <a:endParaRPr kumimoji="1" lang="ja-JP" alt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204864"/>
            <a:ext cx="6635080" cy="423907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6157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a:t>障害事例「想定外の</a:t>
            </a:r>
            <a:r>
              <a:rPr lang="ja-JP" altLang="en-US" dirty="0" smtClean="0"/>
              <a:t>環境</a:t>
            </a:r>
            <a:r>
              <a:rPr lang="en-US" altLang="ja-JP" dirty="0" smtClean="0"/>
              <a:t/>
            </a:r>
            <a:br>
              <a:rPr lang="en-US" altLang="ja-JP" dirty="0" smtClean="0"/>
            </a:br>
            <a:r>
              <a:rPr lang="ja-JP" altLang="en-US" dirty="0" smtClean="0"/>
              <a:t>変化</a:t>
            </a:r>
            <a:r>
              <a:rPr lang="ja-JP" altLang="en-US" dirty="0"/>
              <a:t>による制御系</a:t>
            </a:r>
            <a:r>
              <a:rPr lang="ja-JP" altLang="en-US" dirty="0" smtClean="0"/>
              <a:t>の</a:t>
            </a:r>
            <a:r>
              <a:rPr lang="en-US" altLang="ja-JP" dirty="0" smtClean="0"/>
              <a:t/>
            </a:r>
            <a:br>
              <a:rPr lang="en-US" altLang="ja-JP" dirty="0" smtClean="0"/>
            </a:br>
            <a:r>
              <a:rPr lang="ja-JP" altLang="en-US" dirty="0" smtClean="0"/>
              <a:t>誤動作</a:t>
            </a:r>
            <a:r>
              <a:rPr lang="ja-JP" altLang="en-US" dirty="0"/>
              <a:t>」へ</a:t>
            </a:r>
            <a:r>
              <a:rPr lang="ja-JP" altLang="en-US" dirty="0" smtClean="0"/>
              <a:t>の適用例</a:t>
            </a:r>
            <a:endParaRPr kumimoji="1" lang="ja-JP" altLang="en-US" dirty="0"/>
          </a:p>
        </p:txBody>
      </p:sp>
      <p:sp>
        <p:nvSpPr>
          <p:cNvPr id="5" name="サブタイトル 4"/>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686497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ユーザー定義 2">
      <a:majorFont>
        <a:latin typeface="ＭＳ Ｐゴシック"/>
        <a:ea typeface="ＭＳ Ｐゴシック"/>
        <a:cs typeface=""/>
      </a:majorFont>
      <a:minorFont>
        <a:latin typeface="ＭＳ Ｐゴシック"/>
        <a:ea typeface="ＭＳ Ｐゴシック"/>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130000" t="-95000" r="40000" b="21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noFill/>
        <a:ln w="19050" cmpd="sng">
          <a:solidFill>
            <a:schemeClr val="tx1"/>
          </a:solidFill>
        </a:ln>
      </a:spPr>
      <a:bodyPr rtlCol="0" anchor="ctr"/>
      <a:lstStyle>
        <a:defPPr algn="ctr">
          <a:defRPr kumimoji="1" sz="28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74775A4-D71E-40D2-B07D-B4F5E3D3A6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プレゼンテーション資料 (ブレインストーミング)</Template>
  <TotalTime>0</TotalTime>
  <Words>627</Words>
  <Application>Microsoft Office PowerPoint</Application>
  <PresentationFormat>画面に合わせる (4:3)</PresentationFormat>
  <Paragraphs>75</Paragraphs>
  <Slides>13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Calibri</vt:lpstr>
      <vt:lpstr>Verdana</vt:lpstr>
      <vt:lpstr>Wingdings 2</vt:lpstr>
      <vt:lpstr>Wingdings 3</vt:lpstr>
      <vt:lpstr>ビジネス</vt:lpstr>
      <vt:lpstr>SSR 産学戦略的研究フォーラム 平成26年度調査研究グループ 「大規模複雑な自己適応システムの 適応進化制御手法に関する調査研究」 障害事例への自己適応システムの適用例</vt:lpstr>
      <vt:lpstr>内容</vt:lpstr>
      <vt:lpstr>障害事例「ユーザ負荷が急激に高まった ためサービスが稼働停止に至る」 「バックアップ切替え後、縮退運転後の 性能不足」への適用例</vt:lpstr>
      <vt:lpstr>障害事例「ユーザ負荷が急激に高まったためサービスが稼働停止に至る」</vt:lpstr>
      <vt:lpstr>障害事例「バックアップ切替え後、縮退運転後の性能不足」</vt:lpstr>
      <vt:lpstr>対策</vt:lpstr>
      <vt:lpstr>自己適応システムを適用した対策 - P. Jamshidi 他, 2014</vt:lpstr>
      <vt:lpstr>自己適応システムを適用した対策 - P. Jamshidi 他, 2014</vt:lpstr>
      <vt:lpstr>障害事例「想定外の環境 変化による制御系の 誤動作」への適用例</vt:lpstr>
      <vt:lpstr>障害事例「想定外の環境変化による 制御系の誤動作」</vt:lpstr>
      <vt:lpstr>対策</vt:lpstr>
      <vt:lpstr>自己適応システムを適用した対策 - D. D’Ippolito 他, 2014</vt:lpstr>
      <vt:lpstr>自己適応システムを適用した対策 - D. D’Ippolito 他, 2014</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2014-11-24T08:03:12Z</dcterms:created>
  <dcterms:modified xsi:type="dcterms:W3CDTF">2015-03-31T13:27:02Z</dcterms:modified>
  <cp:category/>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TC101671239990</vt:lpwstr>
  </property>
</Properties>
</file>